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198D-3B97-4634-8819-361FDBDF2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161C3-5AC2-426D-94BB-F1632A213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CD7E-48BE-473B-A312-A2F0D205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5822-22C2-48F6-AC8E-5A4D94B0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D5CE-4FD6-4BA2-BF8E-3093EB62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8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508C-A3E5-4547-A713-6B8F7243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3D64A-1089-479C-A8D1-1858F645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8EF3-E4FF-4A1A-81BA-DDEB9E81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528E-C661-41B3-BFB2-645A7135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8802-4F2B-409D-999F-57256A0C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9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121FE-A740-4A3C-9347-5BA2F8837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B258B-CA3F-44CD-AE6D-B6D83B75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8111-97D4-493E-968A-FC3FDD00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5B925-ABA1-4ACB-B381-EA0C3CD2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C2C5-08E5-4C96-B840-C412A7E3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4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A036-21B3-4CB8-9485-D78E7043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7419-9A5E-45ED-80B6-80AD8E47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CD98-5C94-406B-8A25-E7A8DDF3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3C49-3930-4942-A0C8-9598700C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1EBE-4D9D-453A-869C-7888CC53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2F54-E6EF-4652-88DB-A85700CC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181E-5A3C-4650-8932-F9DF5FA3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CC9F-9813-4BCC-A5A3-33225B99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ECE1-CE5B-4C63-B0F7-D57DA074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5C7E-953D-4D27-8388-557ACA56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6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FD6-60E7-40CB-A749-1B5CD8C1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4F6C-C594-4CB7-93E4-8353C32BF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8CCD6-44D6-40D9-AD62-C5F9DD832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EB51F-682C-4CFA-BDAC-AE3D70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CF26-D432-4DE3-A130-2CF9F670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0984-66F4-400F-8F34-4C870501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4119-951A-409E-85F2-7BCE6609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5A19-9170-4CC9-BF84-18F5DB080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B2CCC-DF75-4A10-A2CC-AF128920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CF7D8-1AB7-45F7-90C9-021F999B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9399E-2AB1-4850-B0EB-D1F499533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77411-7114-49FA-AB66-9334E5A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B732-2281-4B77-979A-7137E22E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44FBB-B726-4BC0-ACA2-6CFEEE59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7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4B36-586E-45C0-BA21-9C50EA2A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94E15-2418-49A6-B016-DCEE10DC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54BE1-7568-48D6-A07A-48408B62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F5F2F-FCE9-4068-B61E-F4522E92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D8A2E-40DC-4ACC-999E-CF3A69A3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3A89-8E74-4C51-8CB5-9DCD6187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7D625-2847-481C-818F-2A65EDB6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03E-2C86-493A-AADF-2E875EF4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9B8B-680E-4378-9F9B-A59E5EAF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4741-6A06-4F16-BAEE-F3B56D736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2E7A-7EAA-48E5-997F-DC9D72DE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485B2-31B5-4F5E-BCC7-98C3C7F9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98A9-EAA7-47CA-93BA-9A263B65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0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F0C5-1E7C-48B6-BECA-10866AAA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47F80-D81A-4A5A-897C-383CD1DF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88DF-8E81-4E2A-993E-5A9C983DD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6653E-9E6A-4244-9205-65ECD0C6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4915-5683-4FDD-A664-C15C54FC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5FB53-4DEC-41A7-9F53-2CB38A74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5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92BD5-C403-4F99-B8E4-58484C10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ACB7F-9CCF-492F-AB29-683503B4C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DA6C-77D4-43BF-BD89-3358942C8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E8A0-41C3-4841-B226-3B6DDEBCBE7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25E7-CD4C-4A25-952E-8DBCFC31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04F-982F-497F-B754-17A0E71E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8E2E-ACB4-4C29-A3F8-32A19BC7E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6E842-98BB-41E0-8DE8-ED5B3F533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1358900"/>
            <a:ext cx="4127500" cy="33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CE40D1-CC85-4A88-B8C6-6AFF0831D1B2}"/>
              </a:ext>
            </a:extLst>
          </p:cNvPr>
          <p:cNvSpPr txBox="1"/>
          <p:nvPr/>
        </p:nvSpPr>
        <p:spPr>
          <a:xfrm>
            <a:off x="4819650" y="4260790"/>
            <a:ext cx="286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</a:rPr>
              <a:t>JOIN THE GREEN SIDE</a:t>
            </a:r>
            <a:endParaRPr lang="en-IN" sz="2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5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ADE4BE-749B-4E96-B61D-A2F97436C3E9}"/>
              </a:ext>
            </a:extLst>
          </p:cNvPr>
          <p:cNvSpPr/>
          <p:nvPr/>
        </p:nvSpPr>
        <p:spPr>
          <a:xfrm>
            <a:off x="476250" y="871538"/>
            <a:ext cx="11239500" cy="221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b="1" u="sng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4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A Days we are facing the problem  “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Deforestation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To get rid of this type of typical problem, we are going to develop an Android Application. By using this application, we encourage 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giving Money to the planter.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213C-73A9-44F8-B664-81E865BA507A}"/>
              </a:ext>
            </a:extLst>
          </p:cNvPr>
          <p:cNvSpPr/>
          <p:nvPr/>
        </p:nvSpPr>
        <p:spPr>
          <a:xfrm>
            <a:off x="742950" y="3385505"/>
            <a:ext cx="6096000" cy="3040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 :</a:t>
            </a:r>
            <a:endParaRPr lang="en-IN" sz="24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Module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Payments Module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Delivery Module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Verification Module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Awareness Module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033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93FD6-8C0A-40BC-8523-319A9B9177B9}"/>
              </a:ext>
            </a:extLst>
          </p:cNvPr>
          <p:cNvSpPr txBox="1"/>
          <p:nvPr/>
        </p:nvSpPr>
        <p:spPr>
          <a:xfrm>
            <a:off x="4605337" y="628650"/>
            <a:ext cx="420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C00000"/>
                </a:solidFill>
              </a:rPr>
              <a:t>USER MODULE</a:t>
            </a:r>
            <a:endParaRPr lang="en-IN" sz="3200" u="sng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C5C99-88AE-4C3E-BE7C-CD2B55E84AD7}"/>
              </a:ext>
            </a:extLst>
          </p:cNvPr>
          <p:cNvSpPr/>
          <p:nvPr/>
        </p:nvSpPr>
        <p:spPr>
          <a:xfrm>
            <a:off x="762000" y="1437997"/>
            <a:ext cx="6181725" cy="2045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module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allows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Register , Login and Logout. Here the users can Access the Whole Application.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0ACA9-CF82-4B95-BFCB-B1EAEE781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628650"/>
            <a:ext cx="3429000" cy="56673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D38AFA7-A564-4DBB-A2E3-C5EDE2D2A958}"/>
              </a:ext>
            </a:extLst>
          </p:cNvPr>
          <p:cNvSpPr/>
          <p:nvPr/>
        </p:nvSpPr>
        <p:spPr>
          <a:xfrm>
            <a:off x="5600700" y="4231928"/>
            <a:ext cx="1657350" cy="584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39857-0D1B-44BC-BF96-16EE982F5860}"/>
              </a:ext>
            </a:extLst>
          </p:cNvPr>
          <p:cNvSpPr txBox="1"/>
          <p:nvPr/>
        </p:nvSpPr>
        <p:spPr>
          <a:xfrm>
            <a:off x="3105150" y="433965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WELCOME SCREEN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66A9F1-A381-4614-BA7B-BA31711EB4C9}"/>
              </a:ext>
            </a:extLst>
          </p:cNvPr>
          <p:cNvSpPr/>
          <p:nvPr/>
        </p:nvSpPr>
        <p:spPr>
          <a:xfrm>
            <a:off x="6017419" y="5086350"/>
            <a:ext cx="514350" cy="1209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93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C08C3-DF49-49EE-B8A5-76CE87E6B3C6}"/>
              </a:ext>
            </a:extLst>
          </p:cNvPr>
          <p:cNvSpPr txBox="1"/>
          <p:nvPr/>
        </p:nvSpPr>
        <p:spPr>
          <a:xfrm>
            <a:off x="4295775" y="1219200"/>
            <a:ext cx="344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USER MODULE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184BF-9DA7-4F45-812F-4707DAD60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33375"/>
            <a:ext cx="3148093" cy="5553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0448E-2FB8-42D7-B80F-0D1EC3B4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6" y="438150"/>
            <a:ext cx="2714625" cy="5448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E63C0-A6F8-4A3B-892E-83B86FF30E9A}"/>
              </a:ext>
            </a:extLst>
          </p:cNvPr>
          <p:cNvSpPr txBox="1"/>
          <p:nvPr/>
        </p:nvSpPr>
        <p:spPr>
          <a:xfrm>
            <a:off x="2286001" y="605051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33605-41EF-4252-ADA5-9604917E5E82}"/>
              </a:ext>
            </a:extLst>
          </p:cNvPr>
          <p:cNvSpPr txBox="1"/>
          <p:nvPr/>
        </p:nvSpPr>
        <p:spPr>
          <a:xfrm>
            <a:off x="9124949" y="623518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96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5B370-3AA1-47E3-A489-9B352DF6229F}"/>
              </a:ext>
            </a:extLst>
          </p:cNvPr>
          <p:cNvSpPr txBox="1"/>
          <p:nvPr/>
        </p:nvSpPr>
        <p:spPr>
          <a:xfrm>
            <a:off x="4724400" y="8096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ADMIN MODULE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05E868-BF6B-44B9-8420-C3A358A7810F}"/>
              </a:ext>
            </a:extLst>
          </p:cNvPr>
          <p:cNvSpPr/>
          <p:nvPr/>
        </p:nvSpPr>
        <p:spPr>
          <a:xfrm>
            <a:off x="1447800" y="1714222"/>
            <a:ext cx="8420100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 Module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 administrator to set up back-end of the system and perform basic system configuration.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515A5-DF8A-4F78-8E91-8CDD817B84DB}"/>
              </a:ext>
            </a:extLst>
          </p:cNvPr>
          <p:cNvSpPr txBox="1"/>
          <p:nvPr/>
        </p:nvSpPr>
        <p:spPr>
          <a:xfrm>
            <a:off x="4724400" y="3703705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AWARENESS MODULE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79111-33E1-4717-B2C1-081E7F3F95D4}"/>
              </a:ext>
            </a:extLst>
          </p:cNvPr>
          <p:cNvSpPr/>
          <p:nvPr/>
        </p:nvSpPr>
        <p:spPr>
          <a:xfrm>
            <a:off x="200025" y="4627305"/>
            <a:ext cx="11268073" cy="10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Awareness module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part of this Application organizes the Environment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Awareness  programs and Awareness Videos for the Society. 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7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B830A-F3CB-4F83-B531-06F82AA10A4C}"/>
              </a:ext>
            </a:extLst>
          </p:cNvPr>
          <p:cNvSpPr txBox="1"/>
          <p:nvPr/>
        </p:nvSpPr>
        <p:spPr>
          <a:xfrm>
            <a:off x="4143375" y="1143000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C00000"/>
                </a:solidFill>
              </a:rPr>
              <a:t>VERIFICATION MODULE</a:t>
            </a:r>
            <a:endParaRPr lang="en-IN" sz="2800" u="sng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E976B3-88CA-4E38-9FA2-8C0509C55958}"/>
              </a:ext>
            </a:extLst>
          </p:cNvPr>
          <p:cNvSpPr/>
          <p:nvPr/>
        </p:nvSpPr>
        <p:spPr>
          <a:xfrm>
            <a:off x="123826" y="2150703"/>
            <a:ext cx="7810500" cy="147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verifies the user credentials and formalities. If the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1905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   are Satisfying with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Terms and Conditions of the Organization 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the User   get Paid.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E1C2D-E5EB-464D-B7E0-0EA95C9C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5" y="194289"/>
            <a:ext cx="3490912" cy="64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2628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E91F6-CA68-4A18-BCD5-273BA64C4423}"/>
              </a:ext>
            </a:extLst>
          </p:cNvPr>
          <p:cNvSpPr txBox="1"/>
          <p:nvPr/>
        </p:nvSpPr>
        <p:spPr>
          <a:xfrm>
            <a:off x="4381500" y="981075"/>
            <a:ext cx="454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PAYMENTS MODULE</a:t>
            </a:r>
            <a:endParaRPr lang="en-IN" u="sng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D396E-2B79-4581-9B1A-D0F615DF457A}"/>
              </a:ext>
            </a:extLst>
          </p:cNvPr>
          <p:cNvSpPr/>
          <p:nvPr/>
        </p:nvSpPr>
        <p:spPr>
          <a:xfrm>
            <a:off x="790575" y="1723002"/>
            <a:ext cx="6096000" cy="1766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indent="45720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Payments Module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generic payment platform which allows other modules to use any of the payment methods.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B969-9950-41A6-8BA8-9EB4EC0C7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5" y="428625"/>
            <a:ext cx="3429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7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34DAD-C3D1-405C-9BD6-70B1A568880A}"/>
              </a:ext>
            </a:extLst>
          </p:cNvPr>
          <p:cNvSpPr txBox="1"/>
          <p:nvPr/>
        </p:nvSpPr>
        <p:spPr>
          <a:xfrm>
            <a:off x="4152900" y="3013501"/>
            <a:ext cx="634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Lucida Console" panose="020B0609040504020204" pitchFamily="49" charset="0"/>
              </a:rPr>
              <a:t>THANK YOU</a:t>
            </a:r>
            <a:endParaRPr lang="en-IN" sz="4800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5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Lucida Console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 vangara</dc:creator>
  <cp:lastModifiedBy>sreekar vangara</cp:lastModifiedBy>
  <cp:revision>6</cp:revision>
  <dcterms:created xsi:type="dcterms:W3CDTF">2019-08-31T07:24:02Z</dcterms:created>
  <dcterms:modified xsi:type="dcterms:W3CDTF">2019-08-31T07:45:18Z</dcterms:modified>
</cp:coreProperties>
</file>