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A705-E623-4780-8AD7-887412758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664A8-221F-40D9-967A-0E4596537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CA00F-314B-45AA-93A7-2EEABDD9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587C-1C1D-44E4-95EA-8DFFEE368C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245F2-42A0-448B-B0FE-18C17790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157A6-282E-485E-9C8C-E6BA9717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37EA-3165-4F1D-B45B-A12F4EB2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92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96D1-4C40-4E9F-B18D-F895868F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7259B-9BC7-4623-9B53-CC2C7B8D6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BD76C-2859-4303-9FC4-8CCF4C58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587C-1C1D-44E4-95EA-8DFFEE368C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7B446-132F-4B7C-8E28-CF4CA122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F463-366F-4EDF-ABB6-2F2A6C2A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37EA-3165-4F1D-B45B-A12F4EB2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52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EB96D-EC57-450C-947D-BA6AD3710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DF66C-FD66-49EE-99E9-7C56DF76E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C0083-22B5-4986-A3AD-4BD934AF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587C-1C1D-44E4-95EA-8DFFEE368C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A8C5-0995-48AB-8A8B-E70237B9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B3D9E-62DB-4760-AA1B-153AA4B5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37EA-3165-4F1D-B45B-A12F4EB2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1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D9F2-BE7A-4DE9-B35C-5CC5BA14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6441-8D30-42D0-93D1-C00953CBC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C6319-587E-464C-8B71-70430721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587C-1C1D-44E4-95EA-8DFFEE368C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0297-524B-4CE6-8912-3E295FAE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36837-670A-48B1-88E7-C86DAAC8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37EA-3165-4F1D-B45B-A12F4EB2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89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A570-D3E5-49AA-B78E-BA785E0B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88735-FCC3-40B4-BD18-714F3B2EA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00BC-9E07-4B48-B4C2-B89730A9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587C-1C1D-44E4-95EA-8DFFEE368C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B72C5-B213-4B40-AE43-1387E61D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A8CC1-C8C7-4CD8-A556-26E9ABA3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37EA-3165-4F1D-B45B-A12F4EB2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8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CEE1-46CB-4225-BFC0-6E80F06E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73214-BA4B-4B54-86ED-C946F6893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76E5C-D69D-437A-84C0-B21C57CC6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4990C-7D8A-4E34-A776-C64604C5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587C-1C1D-44E4-95EA-8DFFEE368C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9250E-1C61-495C-8FC8-E78B4E75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03E84-FC92-4EA7-8DE3-8906AAA8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37EA-3165-4F1D-B45B-A12F4EB2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8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16B8-779B-4F0F-B417-A6359541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37DFE-0A44-46ED-B913-8DA33153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13E7A-4359-4098-8538-8F3D138C8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C1D46-8859-4478-8E1A-69A8152D2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C8ADA-6D12-4797-BB30-3B5D43C80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FD0D0-FD02-4398-8095-3A05C028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587C-1C1D-44E4-95EA-8DFFEE368C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44E53-8C59-40A9-9BC5-AD4F65FA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75C7A-DF99-417A-884E-E7148D2C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37EA-3165-4F1D-B45B-A12F4EB2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7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0399-60BC-46F7-B698-2BBCA13E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8EE8C-5793-4CCE-A6D3-B574B493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587C-1C1D-44E4-95EA-8DFFEE368C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0B22D-3232-4936-B653-C35971F6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7961A-CE51-47E2-8ABE-E2993FF0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37EA-3165-4F1D-B45B-A12F4EB2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50899-186A-42BC-B207-EE623EF4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587C-1C1D-44E4-95EA-8DFFEE368C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2E116-AA8F-482A-A4E3-3F844C59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E7A72-5E2D-499B-A049-131AAB0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37EA-3165-4F1D-B45B-A12F4EB2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38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D9C2-20ED-4C21-872D-8C498617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C67E-5EF4-4412-AE47-AF2330D5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21E1E-7CEA-451D-A983-2131E1579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C5551-87A5-44BF-BAD5-74515427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587C-1C1D-44E4-95EA-8DFFEE368C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421FA-B5A6-48D6-9C75-D81F0018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857B9-BC71-4F23-921A-EB0EA849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37EA-3165-4F1D-B45B-A12F4EB2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42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1C9E-E0A4-4E58-9C85-DDBB50BE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C927B-7A89-4967-9517-34F5A1007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48E1E-2265-47F7-A450-D3127B4AD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52EE6-FBF7-4564-9F9A-C26DE37E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587C-1C1D-44E4-95EA-8DFFEE368C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2FFD3-AE3C-45F0-A6F2-3611013F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52C5E-4E2B-4A77-8694-80BB6370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37EA-3165-4F1D-B45B-A12F4EB2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53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4C01C9-8D93-4041-AF06-8830E66D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7683F-A901-4D26-820F-C5D48C435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8CFE4-85AA-4301-8F5B-1340569E5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587C-1C1D-44E4-95EA-8DFFEE368C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6040B-7895-4C5F-9D59-8B236AE43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45E93-424D-443A-B177-786061BBD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E37EA-3165-4F1D-B45B-A12F4EB2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53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1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0">
        <p:push dir="u"/>
      </p:transition>
    </mc:Choice>
    <mc:Fallback>
      <p:transition spd="slow" advClick="0" advTm="0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47A1-A6EC-43E4-9C27-7201E9CC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F42A-C64E-457C-A60F-DF8C6DCBA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636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0">
        <p:push dir="u"/>
      </p:transition>
    </mc:Choice>
    <mc:Fallback>
      <p:transition spd="slow" advClick="0" advTm="0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47A1-A6EC-43E4-9C27-7201E9CC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F42A-C64E-457C-A60F-DF8C6DCBA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358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0">
        <p:push dir="u"/>
      </p:transition>
    </mc:Choice>
    <mc:Fallback>
      <p:transition spd="slow" advClick="0" advTm="0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47A1-A6EC-43E4-9C27-7201E9CC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F42A-C64E-457C-A60F-DF8C6DCBA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788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0">
        <p:push dir="u"/>
      </p:transition>
    </mc:Choice>
    <mc:Fallback>
      <p:transition spd="slow" advClick="0" advTm="0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47A1-A6EC-43E4-9C27-7201E9CC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F42A-C64E-457C-A60F-DF8C6DCBA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26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0">
        <p:push dir="u"/>
      </p:transition>
    </mc:Choice>
    <mc:Fallback>
      <p:transition spd="slow" advClick="0" advTm="0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47A1-A6EC-43E4-9C27-7201E9CC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F42A-C64E-457C-A60F-DF8C6DCBA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83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0">
        <p:push dir="u"/>
      </p:transition>
    </mc:Choice>
    <mc:Fallback>
      <p:transition spd="slow" advClick="0" advTm="0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sreekar vangara</dc:creator>
  <cp:lastModifiedBy>sreekar vangara</cp:lastModifiedBy>
  <cp:revision>1</cp:revision>
  <dcterms:created xsi:type="dcterms:W3CDTF">2021-04-22T19:42:19Z</dcterms:created>
  <dcterms:modified xsi:type="dcterms:W3CDTF">2021-04-22T19:44:37Z</dcterms:modified>
</cp:coreProperties>
</file>