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A74E-C1F6-4F9C-B519-C86128EF0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369DD-C28C-494D-8DFC-8FA526E8C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5C22-4DFF-4FA9-8C53-7D96FD7E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3E1D-6000-4C81-832D-034513EA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72BE-261A-44CC-B9EA-A580943E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0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989-1AEE-4A90-9D46-6934375B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219E8-8F17-4E2A-9E16-33C9663C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5D6E-27F2-4776-B6FB-DDE444D6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ECC2-18D7-485D-9053-43AEB0D3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9627-C270-432C-9046-3C06CFEE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65968-6BC8-482B-B7DF-D9F387927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4EFBE-2CAF-4BFF-9464-6FF200BD7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40E9-FFAC-44E5-BD52-0A336F09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A872-9967-49EB-BC99-A5B2F11C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A04C7-D216-4016-86F8-4FD21101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44BC-3719-4A34-8C66-815B035A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6CB9-5B35-4C49-A85E-E6332D8B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00D3-CFF7-4C5B-AC62-6DEBAAB9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73D8-06CE-4692-AB9F-1C7D0410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5D3F-84BE-4D18-9069-3AB9B537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52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DFAD-8F0A-4592-A71B-676F0EC9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0D8F0-9C80-4CBD-9F1D-65430696D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F715-B33C-4B6D-84B2-D8964D3B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62E0-B787-4B39-928F-768F37E3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4BFF-56E6-4AE4-83AA-D45BC606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FA91-7683-4FF4-9220-2D664C40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EBC7-45F2-46B6-B9E3-7980AB9F5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B32D9-AEAF-4AB9-B36D-001FF917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F809-E4CB-4EC4-B853-22008C30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CBC08-B192-4277-A177-11D562FC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43BCE-8D69-49F4-ABBB-8219FED8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8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EBF-9E67-40CA-915C-CA05A697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AC33-6AF7-4BAC-A1D0-CE3B3F1C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5D9E1-40C7-40FF-91F3-85B90CB1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17D27-05E3-49FF-9066-40B245B1A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8880F-F011-478A-B4BE-8790F656E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1CFB2-67F9-473D-BA2C-B029AAA1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33785-628C-476B-B97E-1EBF42D3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31BB6-2AB5-4C3E-91E6-84321FE3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0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F3AF-CDFF-40D6-A8A9-9A80BE71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48D26-9B7C-4F08-B80D-9DFFFADC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739E0-4974-454F-B762-0B46233B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4ADE-E4BF-4BA6-9B29-BF3EE8D5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0142-392E-49CD-85A0-0060D980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A9D5D-CE0E-4FC6-8C69-342E6A49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AC1F9-BB87-49F1-A0A6-107CBE9E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2E4D-FDCD-4CA7-8E8E-0706FCC7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9E10-72BB-4C99-8B44-F4A0D1E2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37C3-486C-4BB2-9C34-DF99D9077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E73E3-6951-49CB-BFE4-A9DC8413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DBD1-58F8-4BF2-A27A-67BED7A4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A21F6-446D-4B4F-8015-E6A8CD9F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53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06ED-3F3A-4E08-9A9B-718459FC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D87FB-9F4F-4DDD-97F3-B25397A82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14ACD-4F71-4DC9-BD98-ABE2925A8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AF5F-C4AB-47D1-8A27-8C973E36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85F2-F52D-4A5B-81F0-81569C5E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AAFA-1F06-4012-9ACC-67635A5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90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FAC15-FAA4-4B0E-963F-5F880BD0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D1C91-0BD4-41B1-AF23-1546390B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98EF-F636-46DB-A4FF-63FD2A31F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25AB-2C82-4E97-AB38-4671177EA301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4A37-BE5A-4C34-AB60-7B44D2F48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8DCF-E57C-4699-A313-17FE514B6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0DF9-A25D-40B9-AA62-A4CDB1409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5DBAA53-CA7F-4CDA-A85E-EA0BFC11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428998"/>
            <a:ext cx="6096002" cy="3429001"/>
          </a:xfrm>
          <a:prstGeom prst="rect">
            <a:avLst/>
          </a:prstGeom>
        </p:spPr>
      </p:pic>
      <p:pic>
        <p:nvPicPr>
          <p:cNvPr id="1032" name="Picture 8" descr="Leaf Classification | Kaggle">
            <a:extLst>
              <a:ext uri="{FF2B5EF4-FFF2-40B4-BE49-F238E27FC236}">
                <a16:creationId xmlns:a16="http://schemas.microsoft.com/office/drawing/2014/main" id="{D5B16C9B-C460-4D95-B569-948C0B27A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0"/>
            <a:ext cx="6096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f | Definition, Parts, &amp; Function | Britannica">
            <a:extLst>
              <a:ext uri="{FF2B5EF4-FFF2-40B4-BE49-F238E27FC236}">
                <a16:creationId xmlns:a16="http://schemas.microsoft.com/office/drawing/2014/main" id="{B7D8EA0D-B1F0-438A-8797-85DB70D3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0959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ernate Leaf Arrangement on the Stem">
            <a:extLst>
              <a:ext uri="{FF2B5EF4-FFF2-40B4-BE49-F238E27FC236}">
                <a16:creationId xmlns:a16="http://schemas.microsoft.com/office/drawing/2014/main" id="{0A244326-16A3-488C-A1C8-B353F658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7BB15-F48A-4081-AF71-2DC504D52F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3400"/>
            <a:ext cx="10287000" cy="579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16ED5-8BE9-4301-B2D9-3E85DDE00149}"/>
              </a:ext>
            </a:extLst>
          </p:cNvPr>
          <p:cNvSpPr txBox="1"/>
          <p:nvPr/>
        </p:nvSpPr>
        <p:spPr>
          <a:xfrm>
            <a:off x="3188794" y="533400"/>
            <a:ext cx="5814412" cy="923330"/>
          </a:xfrm>
          <a:prstGeom prst="rect">
            <a:avLst/>
          </a:prstGeom>
          <a:noFill/>
          <a:effectLst>
            <a:softEdge rad="876300"/>
          </a:effectLst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5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VIJAYAVANI ESTATES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493F5-0F2B-4A31-8DCE-9FB08600A97B}"/>
              </a:ext>
            </a:extLst>
          </p:cNvPr>
          <p:cNvSpPr txBox="1"/>
          <p:nvPr/>
        </p:nvSpPr>
        <p:spPr>
          <a:xfrm>
            <a:off x="2733541" y="4704080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rgbClr val="002060"/>
                </a:solidFill>
                <a:latin typeface="Bahnschrift SemiLight" panose="020B0502040204020203" pitchFamily="34" charset="0"/>
              </a:rPr>
              <a:t>UNDER CONSTRUCTION</a:t>
            </a:r>
          </a:p>
        </p:txBody>
      </p:sp>
      <p:sp>
        <p:nvSpPr>
          <p:cNvPr id="10" name="AutoShape 10" descr="Why Leaf Sizes Vary with Latitude">
            <a:extLst>
              <a:ext uri="{FF2B5EF4-FFF2-40B4-BE49-F238E27FC236}">
                <a16:creationId xmlns:a16="http://schemas.microsoft.com/office/drawing/2014/main" id="{0C251E05-1726-4B42-A61F-8721784786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624138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2" descr="Why Leaf Sizes Vary with Latitude">
            <a:extLst>
              <a:ext uri="{FF2B5EF4-FFF2-40B4-BE49-F238E27FC236}">
                <a16:creationId xmlns:a16="http://schemas.microsoft.com/office/drawing/2014/main" id="{E4505338-ABC3-4D5D-B252-94C818D5B8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9650" y="2776538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0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SemiBold SemiConden</vt:lpstr>
      <vt:lpstr>Bahnschrift SemiLight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 vangara</dc:creator>
  <cp:lastModifiedBy>sreekar vangara</cp:lastModifiedBy>
  <cp:revision>5</cp:revision>
  <dcterms:created xsi:type="dcterms:W3CDTF">2021-04-21T08:50:25Z</dcterms:created>
  <dcterms:modified xsi:type="dcterms:W3CDTF">2021-04-21T09:34:36Z</dcterms:modified>
</cp:coreProperties>
</file>