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64" r:id="rId6"/>
    <p:sldId id="257" r:id="rId7"/>
    <p:sldId id="258" r:id="rId8"/>
    <p:sldId id="262" r:id="rId9"/>
    <p:sldId id="268" r:id="rId10"/>
    <p:sldId id="269" r:id="rId11"/>
    <p:sldId id="265" r:id="rId12"/>
    <p:sldId id="263" r:id="rId13"/>
    <p:sldId id="270" r:id="rId14"/>
    <p:sldId id="259" r:id="rId15"/>
    <p:sldId id="260" r:id="rId16"/>
    <p:sldId id="261" r:id="rId17"/>
    <p:sldId id="266"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kar Reddy Sajjala" userId="48f25dca-e2b7-4549-93a6-4c5746a797b4" providerId="ADAL" clId="{439C1AA4-0A86-4E0C-83B4-0734228F7369}"/>
    <pc:docChg chg="custSel modSld sldOrd">
      <pc:chgData name="Sreekar Reddy Sajjala" userId="48f25dca-e2b7-4549-93a6-4c5746a797b4" providerId="ADAL" clId="{439C1AA4-0A86-4E0C-83B4-0734228F7369}" dt="2021-12-25T10:49:40.238" v="172"/>
      <pc:docMkLst>
        <pc:docMk/>
      </pc:docMkLst>
      <pc:sldChg chg="addSp modSp mod">
        <pc:chgData name="Sreekar Reddy Sajjala" userId="48f25dca-e2b7-4549-93a6-4c5746a797b4" providerId="ADAL" clId="{439C1AA4-0A86-4E0C-83B4-0734228F7369}" dt="2021-12-25T10:47:29.215" v="22" actId="1076"/>
        <pc:sldMkLst>
          <pc:docMk/>
          <pc:sldMk cId="2586058810" sldId="256"/>
        </pc:sldMkLst>
        <pc:spChg chg="mod">
          <ac:chgData name="Sreekar Reddy Sajjala" userId="48f25dca-e2b7-4549-93a6-4c5746a797b4" providerId="ADAL" clId="{439C1AA4-0A86-4E0C-83B4-0734228F7369}" dt="2021-12-25T10:46:39.903" v="1" actId="1076"/>
          <ac:spMkLst>
            <pc:docMk/>
            <pc:sldMk cId="2586058810" sldId="256"/>
            <ac:spMk id="3" creationId="{0236A1B4-B8D1-4A72-8E20-0703F54BF1FE}"/>
          </ac:spMkLst>
        </pc:spChg>
        <pc:cxnChg chg="add mod">
          <ac:chgData name="Sreekar Reddy Sajjala" userId="48f25dca-e2b7-4549-93a6-4c5746a797b4" providerId="ADAL" clId="{439C1AA4-0A86-4E0C-83B4-0734228F7369}" dt="2021-12-25T10:47:29.215" v="22" actId="1076"/>
          <ac:cxnSpMkLst>
            <pc:docMk/>
            <pc:sldMk cId="2586058810" sldId="256"/>
            <ac:cxnSpMk id="5" creationId="{9DAA7AB4-0FF4-4833-8B18-E1BDF2F1F546}"/>
          </ac:cxnSpMkLst>
        </pc:cxnChg>
      </pc:sldChg>
      <pc:sldChg chg="modSp mod">
        <pc:chgData name="Sreekar Reddy Sajjala" userId="48f25dca-e2b7-4549-93a6-4c5746a797b4" providerId="ADAL" clId="{439C1AA4-0A86-4E0C-83B4-0734228F7369}" dt="2021-12-25T10:47:53.666" v="38" actId="20577"/>
        <pc:sldMkLst>
          <pc:docMk/>
          <pc:sldMk cId="1713219598" sldId="257"/>
        </pc:sldMkLst>
        <pc:spChg chg="mod">
          <ac:chgData name="Sreekar Reddy Sajjala" userId="48f25dca-e2b7-4549-93a6-4c5746a797b4" providerId="ADAL" clId="{439C1AA4-0A86-4E0C-83B4-0734228F7369}" dt="2021-12-25T10:47:53.666" v="38" actId="20577"/>
          <ac:spMkLst>
            <pc:docMk/>
            <pc:sldMk cId="1713219598" sldId="257"/>
            <ac:spMk id="2" creationId="{1BEF5859-10C9-4588-9727-B9362E26C29D}"/>
          </ac:spMkLst>
        </pc:spChg>
      </pc:sldChg>
      <pc:sldChg chg="modSp mod">
        <pc:chgData name="Sreekar Reddy Sajjala" userId="48f25dca-e2b7-4549-93a6-4c5746a797b4" providerId="ADAL" clId="{439C1AA4-0A86-4E0C-83B4-0734228F7369}" dt="2021-12-25T10:49:10.314" v="151" actId="20577"/>
        <pc:sldMkLst>
          <pc:docMk/>
          <pc:sldMk cId="3571516367" sldId="258"/>
        </pc:sldMkLst>
        <pc:spChg chg="mod">
          <ac:chgData name="Sreekar Reddy Sajjala" userId="48f25dca-e2b7-4549-93a6-4c5746a797b4" providerId="ADAL" clId="{439C1AA4-0A86-4E0C-83B4-0734228F7369}" dt="2021-12-25T10:49:10.314" v="151" actId="20577"/>
          <ac:spMkLst>
            <pc:docMk/>
            <pc:sldMk cId="3571516367" sldId="258"/>
            <ac:spMk id="2" creationId="{0A32731C-311B-46F7-A865-6C3AF6B09A47}"/>
          </ac:spMkLst>
        </pc:spChg>
      </pc:sldChg>
      <pc:sldChg chg="modSp mod">
        <pc:chgData name="Sreekar Reddy Sajjala" userId="48f25dca-e2b7-4549-93a6-4c5746a797b4" providerId="ADAL" clId="{439C1AA4-0A86-4E0C-83B4-0734228F7369}" dt="2021-12-25T10:49:25.802" v="170" actId="20577"/>
        <pc:sldMkLst>
          <pc:docMk/>
          <pc:sldMk cId="379728094" sldId="262"/>
        </pc:sldMkLst>
        <pc:spChg chg="mod">
          <ac:chgData name="Sreekar Reddy Sajjala" userId="48f25dca-e2b7-4549-93a6-4c5746a797b4" providerId="ADAL" clId="{439C1AA4-0A86-4E0C-83B4-0734228F7369}" dt="2021-12-25T10:49:25.802" v="170" actId="20577"/>
          <ac:spMkLst>
            <pc:docMk/>
            <pc:sldMk cId="379728094" sldId="262"/>
            <ac:spMk id="2" creationId="{B1FE5F11-B7B9-4B80-8C6A-A8A7A7190B77}"/>
          </ac:spMkLst>
        </pc:spChg>
      </pc:sldChg>
      <pc:sldChg chg="ord">
        <pc:chgData name="Sreekar Reddy Sajjala" userId="48f25dca-e2b7-4549-93a6-4c5746a797b4" providerId="ADAL" clId="{439C1AA4-0A86-4E0C-83B4-0734228F7369}" dt="2021-12-25T10:49:40.238" v="172"/>
        <pc:sldMkLst>
          <pc:docMk/>
          <pc:sldMk cId="2619301236" sldId="264"/>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Q1</c:v>
                </c:pt>
                <c:pt idx="1">
                  <c:v>Q2</c:v>
                </c:pt>
                <c:pt idx="2">
                  <c:v>Q3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161-4FC4-B3E4-D37A5AEE23BB}"/>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Q1</c:v>
                </c:pt>
                <c:pt idx="1">
                  <c:v>Q2</c:v>
                </c:pt>
                <c:pt idx="2">
                  <c:v>Q3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161-4FC4-B3E4-D37A5AEE23BB}"/>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Q1</c:v>
                </c:pt>
                <c:pt idx="1">
                  <c:v>Q2</c:v>
                </c:pt>
                <c:pt idx="2">
                  <c:v>Q3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161-4FC4-B3E4-D37A5AEE23BB}"/>
            </c:ext>
          </c:extLst>
        </c:ser>
        <c:dLbls>
          <c:showLegendKey val="0"/>
          <c:showVal val="0"/>
          <c:showCatName val="0"/>
          <c:showSerName val="0"/>
          <c:showPercent val="0"/>
          <c:showBubbleSize val="0"/>
        </c:dLbls>
        <c:gapWidth val="219"/>
        <c:overlap val="-27"/>
        <c:axId val="229001183"/>
        <c:axId val="228998687"/>
      </c:barChart>
      <c:catAx>
        <c:axId val="22900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228998687"/>
        <c:crosses val="autoZero"/>
        <c:auto val="1"/>
        <c:lblAlgn val="ctr"/>
        <c:lblOffset val="100"/>
        <c:noMultiLvlLbl val="0"/>
      </c:catAx>
      <c:valAx>
        <c:axId val="228998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229001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12/25/2021</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 Id="rId5" Type="http://schemas.openxmlformats.org/officeDocument/2006/relationships/image" Target="../media/image20.jpeg"/><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9.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 Id="rId9"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Project B | Group 7</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0" y="5755565"/>
            <a:ext cx="4941771" cy="840543"/>
          </a:xfrm>
        </p:spPr>
        <p:txBody>
          <a:bodyPr>
            <a:normAutofit/>
          </a:bodyPr>
          <a:lstStyle/>
          <a:p>
            <a:pPr marL="285750" indent="-285750">
              <a:buFontTx/>
              <a:buChar char="-"/>
            </a:pPr>
            <a:r>
              <a:rPr lang="en-US" dirty="0"/>
              <a:t>Sreekar Reddy Sajjala	- Aparna Joseph</a:t>
            </a:r>
          </a:p>
          <a:p>
            <a:pPr marL="285750" indent="-285750">
              <a:buFontTx/>
              <a:buChar char="-"/>
            </a:pPr>
            <a:r>
              <a:rPr lang="en-US" dirty="0"/>
              <a:t>Shiva </a:t>
            </a:r>
            <a:r>
              <a:rPr lang="en-US" dirty="0" err="1"/>
              <a:t>Madha</a:t>
            </a:r>
            <a:r>
              <a:rPr lang="en-US" dirty="0"/>
              <a:t>		- Tanvi </a:t>
            </a:r>
            <a:r>
              <a:rPr lang="en-US" dirty="0" err="1"/>
              <a:t>Chinnapa</a:t>
            </a:r>
            <a:endParaRPr lang="en-US" dirty="0"/>
          </a:p>
        </p:txBody>
      </p:sp>
      <p:cxnSp>
        <p:nvCxnSpPr>
          <p:cNvPr id="5" name="Straight Connector 4">
            <a:extLst>
              <a:ext uri="{FF2B5EF4-FFF2-40B4-BE49-F238E27FC236}">
                <a16:creationId xmlns:a16="http://schemas.microsoft.com/office/drawing/2014/main" id="{9DAA7AB4-0FF4-4833-8B18-E1BDF2F1F546}"/>
              </a:ext>
            </a:extLst>
          </p:cNvPr>
          <p:cNvCxnSpPr/>
          <p:nvPr/>
        </p:nvCxnSpPr>
        <p:spPr>
          <a:xfrm>
            <a:off x="6273994" y="5557042"/>
            <a:ext cx="5018399" cy="0"/>
          </a:xfrm>
          <a:prstGeom prst="line">
            <a:avLst/>
          </a:prstGeom>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Methodology</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normAutofit/>
          </a:bodyPr>
          <a:lstStyle/>
          <a:p>
            <a:r>
              <a:rPr lang="en-US" dirty="0"/>
              <a:t>Data augmentation, </a:t>
            </a:r>
            <a:r>
              <a:rPr lang="en-US" dirty="0" err="1"/>
              <a:t>eda</a:t>
            </a:r>
            <a:r>
              <a:rPr lang="en-US" dirty="0"/>
              <a:t>, normalize, resample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Ai architecture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QUARTERLY PERFORMANCE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graphicFrame>
        <p:nvGraphicFramePr>
          <p:cNvPr id="6" name="Chart Placeholder 5" descr="Chart Placeholder">
            <a:extLst>
              <a:ext uri="{FF2B5EF4-FFF2-40B4-BE49-F238E27FC236}">
                <a16:creationId xmlns:a16="http://schemas.microsoft.com/office/drawing/2014/main" id="{6F154ED7-FC5F-4626-9DAE-6254091B6B49}"/>
              </a:ext>
            </a:extLst>
          </p:cNvPr>
          <p:cNvGraphicFramePr>
            <a:graphicFrameLocks noGrp="1"/>
          </p:cNvGraphicFramePr>
          <p:nvPr>
            <p:ph type="chart" sz="quarter" idx="13"/>
            <p:extLst>
              <p:ext uri="{D42A27DB-BD31-4B8C-83A1-F6EECF244321}">
                <p14:modId xmlns:p14="http://schemas.microsoft.com/office/powerpoint/2010/main" val="1404550861"/>
              </p:ext>
            </p:extLst>
          </p:nvPr>
        </p:nvGraphicFramePr>
        <p:xfrm>
          <a:off x="838200" y="2111375"/>
          <a:ext cx="10515600" cy="3744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357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405507998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5</TotalTime>
  <Words>481</Words>
  <Application>Microsoft Office PowerPoint</Application>
  <PresentationFormat>Widescreen</PresentationFormat>
  <Paragraphs>151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Project B | Group 7</vt:lpstr>
      <vt:lpstr>MEET OUR TEAM</vt:lpstr>
      <vt:lpstr>Methodology</vt:lpstr>
      <vt:lpstr>Data augmentation, eda, normalize, resample</vt:lpstr>
      <vt:lpstr>Ai architecture</vt:lpstr>
      <vt:lpstr>QUARTERLY PERFORMANCE</vt:lpstr>
      <vt:lpstr>AREAS OF GROWTH</vt:lpstr>
      <vt:lpstr>BUSINESS OPPORTUNITIES ARE LIKE BUSES. THERE'S ALWAYS ANOTHER ONE COMING.​</vt:lpstr>
      <vt:lpstr>MEET OUR TEAM  </vt:lpstr>
      <vt:lpstr>PLAN FOR PRODUCT LAUNCH</vt:lpstr>
      <vt:lpstr>TIMELINE</vt:lpstr>
      <vt:lpstr>AREAS OF FOCUS</vt:lpstr>
      <vt:lpstr>HOW WE GET THERE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 | Group 7</dc:title>
  <dc:creator>Sreekar Reddy Sajjala</dc:creator>
  <cp:lastModifiedBy>Sreekar Reddy Sajjala</cp:lastModifiedBy>
  <cp:revision>1</cp:revision>
  <dcterms:created xsi:type="dcterms:W3CDTF">2021-12-25T10:44:26Z</dcterms:created>
  <dcterms:modified xsi:type="dcterms:W3CDTF">2021-12-25T10:49:40Z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