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9683bde8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9683bde8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9683bde82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9683bde82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9683bde82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9683bde82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683bde82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9683bde82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9683bde82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9683bde82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72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55"/>
              <a:t>Team-T_MASS</a:t>
            </a:r>
            <a:endParaRPr sz="1455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55"/>
              <a:t>Mohit Reddy Vatti</a:t>
            </a:r>
            <a:endParaRPr sz="1455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55"/>
              <a:t>Ashish Beerelli</a:t>
            </a:r>
            <a:endParaRPr sz="1455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55"/>
              <a:t>Sreeker Kuragayala</a:t>
            </a:r>
            <a:endParaRPr sz="1455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55"/>
              <a:t>Sai Tejasvi Ramsagar</a:t>
            </a:r>
            <a:endParaRPr sz="145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APPROACH ARE YOU FOLLOWING?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We are using Q-Learning to train the agent, where the agent learns to navigate a grid-world environment.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We use the update_grid function </a:t>
            </a:r>
            <a:r>
              <a:rPr lang="en"/>
              <a:t>that's</a:t>
            </a:r>
            <a:r>
              <a:rPr lang="en"/>
              <a:t> responsible for visualizing agent’s movement in the grid-world environment.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We use the epsilon_decay function that’s responsible for reducing the agent’s exploration rate epsilon as the number of epochs increase.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We use the plot_learning function to plot the cumulative average </a:t>
            </a:r>
            <a:r>
              <a:rPr lang="en"/>
              <a:t>reward</a:t>
            </a:r>
            <a:r>
              <a:rPr lang="en"/>
              <a:t> obtained by the agent over the course of training.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We are implementing a standard Q-learning approach with visualization and tracking of the agent’s </a:t>
            </a:r>
            <a:r>
              <a:rPr lang="en"/>
              <a:t>learning</a:t>
            </a:r>
            <a:r>
              <a:rPr lang="en"/>
              <a:t> progress.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YOUR DATA STRUCTURE LOOK LIKE?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/>
              <a:t>Data used here is a 2D list representing the grid </a:t>
            </a:r>
            <a:r>
              <a:rPr lang="en"/>
              <a:t>world</a:t>
            </a:r>
            <a:r>
              <a:rPr lang="en"/>
              <a:t>. Each element in the list represents a cell in the grid and holds a value indicating the state of the call.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en"/>
              <a:t>good_term_states</a:t>
            </a:r>
            <a:r>
              <a:rPr lang="en"/>
              <a:t> and </a:t>
            </a:r>
            <a:r>
              <a:rPr b="1" lang="en"/>
              <a:t>bad_term_states</a:t>
            </a:r>
            <a:r>
              <a:rPr lang="en"/>
              <a:t> are lists of tuples representing the coordinates of the good and bad terminal states in the grid.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en"/>
              <a:t>obstacles</a:t>
            </a:r>
            <a:r>
              <a:rPr lang="en"/>
              <a:t> is a list of tuples representing the coordinates of the obstacles in the grid.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en"/>
              <a:t>location</a:t>
            </a:r>
            <a:r>
              <a:rPr lang="en"/>
              <a:t> is a tuple representing the coordinates of the current location of the agent in the grid.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en"/>
              <a:t>Q</a:t>
            </a:r>
            <a:r>
              <a:rPr lang="en"/>
              <a:t> is a dictionary where the keys are tuples representing the current state and the possible actions that can be taken from that state and the values are corresponding Q-values.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en"/>
              <a:t>epsilon</a:t>
            </a:r>
            <a:r>
              <a:rPr lang="en"/>
              <a:t> is a float </a:t>
            </a:r>
            <a:r>
              <a:rPr lang="en"/>
              <a:t>representing</a:t>
            </a:r>
            <a:r>
              <a:rPr lang="en"/>
              <a:t> the probability of selecting a random action during exploration.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en"/>
              <a:t>cumulative_reward</a:t>
            </a:r>
            <a:r>
              <a:rPr lang="en"/>
              <a:t> is a list holding the </a:t>
            </a:r>
            <a:r>
              <a:rPr lang="en"/>
              <a:t>cumulative</a:t>
            </a:r>
            <a:r>
              <a:rPr lang="en"/>
              <a:t> reward for each episode.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b="1" lang="en"/>
              <a:t>cumulative_average</a:t>
            </a:r>
            <a:r>
              <a:rPr lang="en"/>
              <a:t> is a list holding the cumulative average reward for each episode.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WHAT ARE THE CONSTANTS OR PARAMETERS and OTHER VARIABLES</a:t>
            </a:r>
            <a:endParaRPr sz="26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learning_rate=0.5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gamma=0.9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epsilon=1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q_table</a:t>
            </a:r>
            <a:endParaRPr sz="1800"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good_term_states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bad_term_states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actions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YOU ARE FORCING THE EXPLORATION?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 the get_action function the exploration is forced by the epsilon parameter, which is a measure of the probability that the agent will choose a random action instead of the action with the highest Q-value.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During early stages of training if Q-values aren’t well defined, it’s important to explore the environment more to get a better estimate of the Q-values. This is </a:t>
            </a:r>
            <a:r>
              <a:rPr lang="en"/>
              <a:t>achieved</a:t>
            </a:r>
            <a:r>
              <a:rPr lang="en"/>
              <a:t> by higher epsilon value early on, this makes the agent choose random actions.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As the training continues, the epsilon value is gradually decreased making the agent rely more on the learned Q-values and less on random exploration. This is all done in the epsilon_decay function.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