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3B8DB685-906F-471B-A14B-E568C9EB5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578"/>
            <a:ext cx="12192001" cy="64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Sai Sreekar, Pulletikurthi</cp:lastModifiedBy>
  <cp:revision>1</cp:revision>
  <dcterms:created xsi:type="dcterms:W3CDTF">2024-02-16T08:26:17Z</dcterms:created>
  <dcterms:modified xsi:type="dcterms:W3CDTF">2024-02-16T08:26:35Z</dcterms:modified>
</cp:coreProperties>
</file>