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7F9AC7E-2009-42C8-AFEC-51B7CCCA7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0"/>
            <a:ext cx="1208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 Sreekar, Pulletikurthi</cp:lastModifiedBy>
  <cp:revision>1</cp:revision>
  <dcterms:created xsi:type="dcterms:W3CDTF">2024-02-02T11:26:51Z</dcterms:created>
  <dcterms:modified xsi:type="dcterms:W3CDTF">2024-02-02T11:27:08Z</dcterms:modified>
</cp:coreProperties>
</file>