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80" r:id="rId3"/>
    <p:sldId id="256" r:id="rId4"/>
    <p:sldId id="257" r:id="rId5"/>
    <p:sldId id="258" r:id="rId6"/>
    <p:sldId id="260" r:id="rId7"/>
    <p:sldId id="259" r:id="rId8"/>
    <p:sldId id="261" r:id="rId9"/>
    <p:sldId id="262" r:id="rId10"/>
    <p:sldId id="263" r:id="rId11"/>
    <p:sldId id="264" r:id="rId12"/>
    <p:sldId id="265" r:id="rId13"/>
    <p:sldId id="271" r:id="rId14"/>
    <p:sldId id="266" r:id="rId15"/>
    <p:sldId id="267" r:id="rId16"/>
    <p:sldId id="268" r:id="rId17"/>
    <p:sldId id="269" r:id="rId18"/>
    <p:sldId id="270" r:id="rId19"/>
    <p:sldId id="272" r:id="rId20"/>
    <p:sldId id="273" r:id="rId21"/>
    <p:sldId id="274" r:id="rId22"/>
    <p:sldId id="275" r:id="rId23"/>
    <p:sldId id="277" r:id="rId24"/>
    <p:sldId id="278"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3" d="100"/>
          <a:sy n="53" d="100"/>
        </p:scale>
        <p:origin x="102"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kari I" userId="bf511c50e4452665" providerId="LiveId" clId="{241C78C1-B93B-4785-AD16-A8C1F6A511BD}"/>
    <pc:docChg chg="custSel addSld delSld modSld sldOrd modMainMaster">
      <pc:chgData name="Sreekari I" userId="bf511c50e4452665" providerId="LiveId" clId="{241C78C1-B93B-4785-AD16-A8C1F6A511BD}" dt="2021-07-18T17:20:15.017" v="453" actId="14100"/>
      <pc:docMkLst>
        <pc:docMk/>
      </pc:docMkLst>
      <pc:sldChg chg="modSp mod">
        <pc:chgData name="Sreekari I" userId="bf511c50e4452665" providerId="LiveId" clId="{241C78C1-B93B-4785-AD16-A8C1F6A511BD}" dt="2021-07-18T16:51:48.774" v="135" actId="20577"/>
        <pc:sldMkLst>
          <pc:docMk/>
          <pc:sldMk cId="845926421" sldId="256"/>
        </pc:sldMkLst>
        <pc:spChg chg="mod">
          <ac:chgData name="Sreekari I" userId="bf511c50e4452665" providerId="LiveId" clId="{241C78C1-B93B-4785-AD16-A8C1F6A511BD}" dt="2021-07-18T16:51:48.774" v="135" actId="20577"/>
          <ac:spMkLst>
            <pc:docMk/>
            <pc:sldMk cId="845926421" sldId="256"/>
            <ac:spMk id="8" creationId="{26919D9F-821B-46CC-8EE4-20DFCD6B59A7}"/>
          </ac:spMkLst>
        </pc:spChg>
        <pc:picChg chg="mod">
          <ac:chgData name="Sreekari I" userId="bf511c50e4452665" providerId="LiveId" clId="{241C78C1-B93B-4785-AD16-A8C1F6A511BD}" dt="2021-07-18T05:56:05.040" v="0" actId="1076"/>
          <ac:picMkLst>
            <pc:docMk/>
            <pc:sldMk cId="845926421" sldId="256"/>
            <ac:picMk id="1030" creationId="{748D545B-BD29-43F4-B1B6-CA98573E763D}"/>
          </ac:picMkLst>
        </pc:picChg>
      </pc:sldChg>
      <pc:sldChg chg="addSp modSp mod">
        <pc:chgData name="Sreekari I" userId="bf511c50e4452665" providerId="LiveId" clId="{241C78C1-B93B-4785-AD16-A8C1F6A511BD}" dt="2021-07-18T16:52:24.721" v="139" actId="14100"/>
        <pc:sldMkLst>
          <pc:docMk/>
          <pc:sldMk cId="4089593691" sldId="257"/>
        </pc:sldMkLst>
        <pc:spChg chg="add mod">
          <ac:chgData name="Sreekari I" userId="bf511c50e4452665" providerId="LiveId" clId="{241C78C1-B93B-4785-AD16-A8C1F6A511BD}" dt="2021-07-18T16:52:24.721" v="139" actId="14100"/>
          <ac:spMkLst>
            <pc:docMk/>
            <pc:sldMk cId="4089593691" sldId="257"/>
            <ac:spMk id="5" creationId="{013BDD17-E37F-422C-8DB1-4C1ECA5B2AD7}"/>
          </ac:spMkLst>
        </pc:spChg>
      </pc:sldChg>
      <pc:sldChg chg="addSp delSp modSp mod">
        <pc:chgData name="Sreekari I" userId="bf511c50e4452665" providerId="LiveId" clId="{241C78C1-B93B-4785-AD16-A8C1F6A511BD}" dt="2021-07-18T16:53:26.302" v="145" actId="255"/>
        <pc:sldMkLst>
          <pc:docMk/>
          <pc:sldMk cId="2167140875" sldId="258"/>
        </pc:sldMkLst>
        <pc:spChg chg="del mod">
          <ac:chgData name="Sreekari I" userId="bf511c50e4452665" providerId="LiveId" clId="{241C78C1-B93B-4785-AD16-A8C1F6A511BD}" dt="2021-07-18T16:53:09.676" v="143" actId="21"/>
          <ac:spMkLst>
            <pc:docMk/>
            <pc:sldMk cId="2167140875" sldId="258"/>
            <ac:spMk id="2" creationId="{FD0489F8-697A-45FE-AF51-4339746B6380}"/>
          </ac:spMkLst>
        </pc:spChg>
        <pc:spChg chg="mod">
          <ac:chgData name="Sreekari I" userId="bf511c50e4452665" providerId="LiveId" clId="{241C78C1-B93B-4785-AD16-A8C1F6A511BD}" dt="2021-07-18T16:53:26.302" v="145" actId="255"/>
          <ac:spMkLst>
            <pc:docMk/>
            <pc:sldMk cId="2167140875" sldId="258"/>
            <ac:spMk id="4" creationId="{D27B4546-2F4E-4B84-9C7B-7814A4C6BB4C}"/>
          </ac:spMkLst>
        </pc:spChg>
        <pc:spChg chg="add del mod">
          <ac:chgData name="Sreekari I" userId="bf511c50e4452665" providerId="LiveId" clId="{241C78C1-B93B-4785-AD16-A8C1F6A511BD}" dt="2021-07-18T16:53:14.814" v="144" actId="21"/>
          <ac:spMkLst>
            <pc:docMk/>
            <pc:sldMk cId="2167140875" sldId="258"/>
            <ac:spMk id="5" creationId="{C2516856-DF7D-4485-A5A6-159A9041A47B}"/>
          </ac:spMkLst>
        </pc:spChg>
      </pc:sldChg>
      <pc:sldChg chg="delSp modSp mod">
        <pc:chgData name="Sreekari I" userId="bf511c50e4452665" providerId="LiveId" clId="{241C78C1-B93B-4785-AD16-A8C1F6A511BD}" dt="2021-07-18T16:56:15.025" v="180" actId="255"/>
        <pc:sldMkLst>
          <pc:docMk/>
          <pc:sldMk cId="2566168676" sldId="259"/>
        </pc:sldMkLst>
        <pc:spChg chg="del">
          <ac:chgData name="Sreekari I" userId="bf511c50e4452665" providerId="LiveId" clId="{241C78C1-B93B-4785-AD16-A8C1F6A511BD}" dt="2021-07-18T16:55:55.109" v="177" actId="21"/>
          <ac:spMkLst>
            <pc:docMk/>
            <pc:sldMk cId="2566168676" sldId="259"/>
            <ac:spMk id="2" creationId="{E5302FEA-4DF5-41C5-9191-C2FE9E8940C8}"/>
          </ac:spMkLst>
        </pc:spChg>
        <pc:spChg chg="mod">
          <ac:chgData name="Sreekari I" userId="bf511c50e4452665" providerId="LiveId" clId="{241C78C1-B93B-4785-AD16-A8C1F6A511BD}" dt="2021-07-18T16:56:15.025" v="180" actId="255"/>
          <ac:spMkLst>
            <pc:docMk/>
            <pc:sldMk cId="2566168676" sldId="259"/>
            <ac:spMk id="4" creationId="{BF35A3F5-521A-4B89-823F-C8FBA82F62F4}"/>
          </ac:spMkLst>
        </pc:spChg>
      </pc:sldChg>
      <pc:sldChg chg="delSp modSp mod">
        <pc:chgData name="Sreekari I" userId="bf511c50e4452665" providerId="LiveId" clId="{241C78C1-B93B-4785-AD16-A8C1F6A511BD}" dt="2021-07-18T16:55:37.341" v="176" actId="20577"/>
        <pc:sldMkLst>
          <pc:docMk/>
          <pc:sldMk cId="3476070398" sldId="260"/>
        </pc:sldMkLst>
        <pc:spChg chg="del">
          <ac:chgData name="Sreekari I" userId="bf511c50e4452665" providerId="LiveId" clId="{241C78C1-B93B-4785-AD16-A8C1F6A511BD}" dt="2021-07-18T16:54:05.837" v="148" actId="21"/>
          <ac:spMkLst>
            <pc:docMk/>
            <pc:sldMk cId="3476070398" sldId="260"/>
            <ac:spMk id="2" creationId="{CC5FF67D-3AB4-4055-B5C7-B4740F4B856A}"/>
          </ac:spMkLst>
        </pc:spChg>
        <pc:spChg chg="mod">
          <ac:chgData name="Sreekari I" userId="bf511c50e4452665" providerId="LiveId" clId="{241C78C1-B93B-4785-AD16-A8C1F6A511BD}" dt="2021-07-18T16:55:37.341" v="176" actId="20577"/>
          <ac:spMkLst>
            <pc:docMk/>
            <pc:sldMk cId="3476070398" sldId="260"/>
            <ac:spMk id="4" creationId="{41BC07C3-BE86-4CA7-9645-C4299AF3B30B}"/>
          </ac:spMkLst>
        </pc:spChg>
        <pc:picChg chg="mod">
          <ac:chgData name="Sreekari I" userId="bf511c50e4452665" providerId="LiveId" clId="{241C78C1-B93B-4785-AD16-A8C1F6A511BD}" dt="2021-07-18T16:53:49.320" v="146" actId="1076"/>
          <ac:picMkLst>
            <pc:docMk/>
            <pc:sldMk cId="3476070398" sldId="260"/>
            <ac:picMk id="4098" creationId="{D597EFB2-F3F6-46F6-994E-18732E94B929}"/>
          </ac:picMkLst>
        </pc:picChg>
      </pc:sldChg>
      <pc:sldChg chg="delSp modSp mod">
        <pc:chgData name="Sreekari I" userId="bf511c50e4452665" providerId="LiveId" clId="{241C78C1-B93B-4785-AD16-A8C1F6A511BD}" dt="2021-07-18T16:56:47.184" v="184" actId="21"/>
        <pc:sldMkLst>
          <pc:docMk/>
          <pc:sldMk cId="3847306444" sldId="261"/>
        </pc:sldMkLst>
        <pc:spChg chg="del">
          <ac:chgData name="Sreekari I" userId="bf511c50e4452665" providerId="LiveId" clId="{241C78C1-B93B-4785-AD16-A8C1F6A511BD}" dt="2021-07-18T16:56:47.184" v="184" actId="21"/>
          <ac:spMkLst>
            <pc:docMk/>
            <pc:sldMk cId="3847306444" sldId="261"/>
            <ac:spMk id="2" creationId="{CE7019C4-A3B6-4131-BCBD-E42FCC1C20B5}"/>
          </ac:spMkLst>
        </pc:spChg>
        <pc:spChg chg="mod">
          <ac:chgData name="Sreekari I" userId="bf511c50e4452665" providerId="LiveId" clId="{241C78C1-B93B-4785-AD16-A8C1F6A511BD}" dt="2021-07-18T16:56:43.580" v="183" actId="255"/>
          <ac:spMkLst>
            <pc:docMk/>
            <pc:sldMk cId="3847306444" sldId="261"/>
            <ac:spMk id="4" creationId="{F4A4ECED-5B0B-4692-A704-8F57226F9350}"/>
          </ac:spMkLst>
        </pc:spChg>
      </pc:sldChg>
      <pc:sldChg chg="delSp modSp mod">
        <pc:chgData name="Sreekari I" userId="bf511c50e4452665" providerId="LiveId" clId="{241C78C1-B93B-4785-AD16-A8C1F6A511BD}" dt="2021-07-18T16:59:36.195" v="197" actId="255"/>
        <pc:sldMkLst>
          <pc:docMk/>
          <pc:sldMk cId="1091388274" sldId="262"/>
        </pc:sldMkLst>
        <pc:spChg chg="del">
          <ac:chgData name="Sreekari I" userId="bf511c50e4452665" providerId="LiveId" clId="{241C78C1-B93B-4785-AD16-A8C1F6A511BD}" dt="2021-07-18T16:58:28.985" v="185" actId="21"/>
          <ac:spMkLst>
            <pc:docMk/>
            <pc:sldMk cId="1091388274" sldId="262"/>
            <ac:spMk id="2" creationId="{A15FBB1F-69CD-48F5-8A4B-4690F26626E9}"/>
          </ac:spMkLst>
        </pc:spChg>
        <pc:spChg chg="mod">
          <ac:chgData name="Sreekari I" userId="bf511c50e4452665" providerId="LiveId" clId="{241C78C1-B93B-4785-AD16-A8C1F6A511BD}" dt="2021-07-18T16:59:36.195" v="197" actId="255"/>
          <ac:spMkLst>
            <pc:docMk/>
            <pc:sldMk cId="1091388274" sldId="262"/>
            <ac:spMk id="4" creationId="{D73C42F3-CAC7-4D63-9831-30981AA1A1A1}"/>
          </ac:spMkLst>
        </pc:spChg>
        <pc:picChg chg="mod">
          <ac:chgData name="Sreekari I" userId="bf511c50e4452665" providerId="LiveId" clId="{241C78C1-B93B-4785-AD16-A8C1F6A511BD}" dt="2021-07-18T16:59:03.177" v="191" actId="14100"/>
          <ac:picMkLst>
            <pc:docMk/>
            <pc:sldMk cId="1091388274" sldId="262"/>
            <ac:picMk id="7170" creationId="{E9FFA217-1C6E-4AA0-89BB-9B52706F5FA9}"/>
          </ac:picMkLst>
        </pc:picChg>
      </pc:sldChg>
      <pc:sldChg chg="delSp modSp mod">
        <pc:chgData name="Sreekari I" userId="bf511c50e4452665" providerId="LiveId" clId="{241C78C1-B93B-4785-AD16-A8C1F6A511BD}" dt="2021-07-18T17:00:32.227" v="206" actId="2711"/>
        <pc:sldMkLst>
          <pc:docMk/>
          <pc:sldMk cId="1013114459" sldId="263"/>
        </pc:sldMkLst>
        <pc:spChg chg="del">
          <ac:chgData name="Sreekari I" userId="bf511c50e4452665" providerId="LiveId" clId="{241C78C1-B93B-4785-AD16-A8C1F6A511BD}" dt="2021-07-18T16:59:45.820" v="198" actId="21"/>
          <ac:spMkLst>
            <pc:docMk/>
            <pc:sldMk cId="1013114459" sldId="263"/>
            <ac:spMk id="2" creationId="{03AC473B-643B-41A3-B9D1-6879A8B93B07}"/>
          </ac:spMkLst>
        </pc:spChg>
        <pc:spChg chg="mod">
          <ac:chgData name="Sreekari I" userId="bf511c50e4452665" providerId="LiveId" clId="{241C78C1-B93B-4785-AD16-A8C1F6A511BD}" dt="2021-07-18T17:00:32.227" v="206" actId="2711"/>
          <ac:spMkLst>
            <pc:docMk/>
            <pc:sldMk cId="1013114459" sldId="263"/>
            <ac:spMk id="4" creationId="{BD7A373D-FFCA-46BD-B336-29F78516126D}"/>
          </ac:spMkLst>
        </pc:spChg>
        <pc:picChg chg="mod">
          <ac:chgData name="Sreekari I" userId="bf511c50e4452665" providerId="LiveId" clId="{241C78C1-B93B-4785-AD16-A8C1F6A511BD}" dt="2021-07-18T17:00:00.346" v="202" actId="14100"/>
          <ac:picMkLst>
            <pc:docMk/>
            <pc:sldMk cId="1013114459" sldId="263"/>
            <ac:picMk id="8194" creationId="{4C4693AB-B528-4CCB-A3AC-34A22BDB6ED5}"/>
          </ac:picMkLst>
        </pc:picChg>
      </pc:sldChg>
      <pc:sldChg chg="addSp delSp modSp mod">
        <pc:chgData name="Sreekari I" userId="bf511c50e4452665" providerId="LiveId" clId="{241C78C1-B93B-4785-AD16-A8C1F6A511BD}" dt="2021-07-18T17:01:32.737" v="218" actId="255"/>
        <pc:sldMkLst>
          <pc:docMk/>
          <pc:sldMk cId="407071418" sldId="264"/>
        </pc:sldMkLst>
        <pc:spChg chg="del">
          <ac:chgData name="Sreekari I" userId="bf511c50e4452665" providerId="LiveId" clId="{241C78C1-B93B-4785-AD16-A8C1F6A511BD}" dt="2021-07-18T17:01:06.918" v="211" actId="21"/>
          <ac:spMkLst>
            <pc:docMk/>
            <pc:sldMk cId="407071418" sldId="264"/>
            <ac:spMk id="2" creationId="{FE7E1A6B-F22E-4C2B-9A25-DFFDF25BDBCA}"/>
          </ac:spMkLst>
        </pc:spChg>
        <pc:spChg chg="add del mod">
          <ac:chgData name="Sreekari I" userId="bf511c50e4452665" providerId="LiveId" clId="{241C78C1-B93B-4785-AD16-A8C1F6A511BD}" dt="2021-07-18T17:01:16.173" v="215"/>
          <ac:spMkLst>
            <pc:docMk/>
            <pc:sldMk cId="407071418" sldId="264"/>
            <ac:spMk id="4" creationId="{59CCE362-9E49-4B63-B9A5-6B1AEAF573CD}"/>
          </ac:spMkLst>
        </pc:spChg>
        <pc:spChg chg="add del mod">
          <ac:chgData name="Sreekari I" userId="bf511c50e4452665" providerId="LiveId" clId="{241C78C1-B93B-4785-AD16-A8C1F6A511BD}" dt="2021-07-18T17:01:14.920" v="214"/>
          <ac:spMkLst>
            <pc:docMk/>
            <pc:sldMk cId="407071418" sldId="264"/>
            <ac:spMk id="5" creationId="{B0C31C1B-8414-40BA-8C32-CACA5D5DB1E3}"/>
          </ac:spMkLst>
        </pc:spChg>
        <pc:spChg chg="add mod">
          <ac:chgData name="Sreekari I" userId="bf511c50e4452665" providerId="LiveId" clId="{241C78C1-B93B-4785-AD16-A8C1F6A511BD}" dt="2021-07-18T17:01:32.737" v="218" actId="255"/>
          <ac:spMkLst>
            <pc:docMk/>
            <pc:sldMk cId="407071418" sldId="264"/>
            <ac:spMk id="6" creationId="{60C3909E-C456-416C-9236-808AD916BDA3}"/>
          </ac:spMkLst>
        </pc:spChg>
        <pc:picChg chg="mod">
          <ac:chgData name="Sreekari I" userId="bf511c50e4452665" providerId="LiveId" clId="{241C78C1-B93B-4785-AD16-A8C1F6A511BD}" dt="2021-07-18T17:00:54.193" v="210" actId="14100"/>
          <ac:picMkLst>
            <pc:docMk/>
            <pc:sldMk cId="407071418" sldId="264"/>
            <ac:picMk id="9218" creationId="{EAE99750-15CA-42E6-8B80-3F9647968708}"/>
          </ac:picMkLst>
        </pc:picChg>
      </pc:sldChg>
      <pc:sldChg chg="delSp modSp mod">
        <pc:chgData name="Sreekari I" userId="bf511c50e4452665" providerId="LiveId" clId="{241C78C1-B93B-4785-AD16-A8C1F6A511BD}" dt="2021-07-18T17:02:33.574" v="227" actId="255"/>
        <pc:sldMkLst>
          <pc:docMk/>
          <pc:sldMk cId="3351461276" sldId="265"/>
        </pc:sldMkLst>
        <pc:spChg chg="del">
          <ac:chgData name="Sreekari I" userId="bf511c50e4452665" providerId="LiveId" clId="{241C78C1-B93B-4785-AD16-A8C1F6A511BD}" dt="2021-07-18T17:02:09.725" v="223" actId="21"/>
          <ac:spMkLst>
            <pc:docMk/>
            <pc:sldMk cId="3351461276" sldId="265"/>
            <ac:spMk id="2" creationId="{F9F098A7-9D85-4222-9685-277D48AC4BAB}"/>
          </ac:spMkLst>
        </pc:spChg>
        <pc:spChg chg="mod">
          <ac:chgData name="Sreekari I" userId="bf511c50e4452665" providerId="LiveId" clId="{241C78C1-B93B-4785-AD16-A8C1F6A511BD}" dt="2021-07-18T17:02:33.574" v="227" actId="255"/>
          <ac:spMkLst>
            <pc:docMk/>
            <pc:sldMk cId="3351461276" sldId="265"/>
            <ac:spMk id="4" creationId="{79FE1D78-C60D-454F-85E4-746326356A98}"/>
          </ac:spMkLst>
        </pc:spChg>
        <pc:picChg chg="mod">
          <ac:chgData name="Sreekari I" userId="bf511c50e4452665" providerId="LiveId" clId="{241C78C1-B93B-4785-AD16-A8C1F6A511BD}" dt="2021-07-18T17:02:01.657" v="222" actId="14100"/>
          <ac:picMkLst>
            <pc:docMk/>
            <pc:sldMk cId="3351461276" sldId="265"/>
            <ac:picMk id="10242" creationId="{9C48368F-28D8-4E56-83EC-2538DEC7E674}"/>
          </ac:picMkLst>
        </pc:picChg>
      </pc:sldChg>
      <pc:sldChg chg="delSp modSp mod">
        <pc:chgData name="Sreekari I" userId="bf511c50e4452665" providerId="LiveId" clId="{241C78C1-B93B-4785-AD16-A8C1F6A511BD}" dt="2021-07-18T17:06:31.044" v="252" actId="20577"/>
        <pc:sldMkLst>
          <pc:docMk/>
          <pc:sldMk cId="1722899166" sldId="266"/>
        </pc:sldMkLst>
        <pc:spChg chg="del">
          <ac:chgData name="Sreekari I" userId="bf511c50e4452665" providerId="LiveId" clId="{241C78C1-B93B-4785-AD16-A8C1F6A511BD}" dt="2021-07-18T17:03:58.518" v="239" actId="21"/>
          <ac:spMkLst>
            <pc:docMk/>
            <pc:sldMk cId="1722899166" sldId="266"/>
            <ac:spMk id="2" creationId="{5A445D0F-B6A9-4FF9-B4B4-368CDC782DD2}"/>
          </ac:spMkLst>
        </pc:spChg>
        <pc:spChg chg="mod">
          <ac:chgData name="Sreekari I" userId="bf511c50e4452665" providerId="LiveId" clId="{241C78C1-B93B-4785-AD16-A8C1F6A511BD}" dt="2021-07-18T17:06:31.044" v="252" actId="20577"/>
          <ac:spMkLst>
            <pc:docMk/>
            <pc:sldMk cId="1722899166" sldId="266"/>
            <ac:spMk id="4" creationId="{60AC669B-AC49-4997-8642-B151AE444EA9}"/>
          </ac:spMkLst>
        </pc:spChg>
        <pc:picChg chg="mod">
          <ac:chgData name="Sreekari I" userId="bf511c50e4452665" providerId="LiveId" clId="{241C78C1-B93B-4785-AD16-A8C1F6A511BD}" dt="2021-07-18T17:04:51.345" v="246" actId="14100"/>
          <ac:picMkLst>
            <pc:docMk/>
            <pc:sldMk cId="1722899166" sldId="266"/>
            <ac:picMk id="12290" creationId="{19DFA264-B2C5-4B28-A8B6-B143043A66F7}"/>
          </ac:picMkLst>
        </pc:picChg>
      </pc:sldChg>
      <pc:sldChg chg="delSp modSp mod">
        <pc:chgData name="Sreekari I" userId="bf511c50e4452665" providerId="LiveId" clId="{241C78C1-B93B-4785-AD16-A8C1F6A511BD}" dt="2021-07-18T17:07:18.252" v="262" actId="255"/>
        <pc:sldMkLst>
          <pc:docMk/>
          <pc:sldMk cId="2824943017" sldId="267"/>
        </pc:sldMkLst>
        <pc:spChg chg="del">
          <ac:chgData name="Sreekari I" userId="bf511c50e4452665" providerId="LiveId" clId="{241C78C1-B93B-4785-AD16-A8C1F6A511BD}" dt="2021-07-18T17:06:39.146" v="254" actId="21"/>
          <ac:spMkLst>
            <pc:docMk/>
            <pc:sldMk cId="2824943017" sldId="267"/>
            <ac:spMk id="2" creationId="{950B2DD8-B443-451A-8046-AC71A134482B}"/>
          </ac:spMkLst>
        </pc:spChg>
        <pc:spChg chg="mod">
          <ac:chgData name="Sreekari I" userId="bf511c50e4452665" providerId="LiveId" clId="{241C78C1-B93B-4785-AD16-A8C1F6A511BD}" dt="2021-07-18T17:07:18.252" v="262" actId="255"/>
          <ac:spMkLst>
            <pc:docMk/>
            <pc:sldMk cId="2824943017" sldId="267"/>
            <ac:spMk id="4" creationId="{7EECB9C2-3FA2-4397-A725-FC3BF7F7381D}"/>
          </ac:spMkLst>
        </pc:spChg>
        <pc:picChg chg="mod">
          <ac:chgData name="Sreekari I" userId="bf511c50e4452665" providerId="LiveId" clId="{241C78C1-B93B-4785-AD16-A8C1F6A511BD}" dt="2021-07-18T17:06:55.225" v="258" actId="14100"/>
          <ac:picMkLst>
            <pc:docMk/>
            <pc:sldMk cId="2824943017" sldId="267"/>
            <ac:picMk id="13314" creationId="{E70983A4-5CC1-4A52-8CA6-F42DDED4957A}"/>
          </ac:picMkLst>
        </pc:picChg>
      </pc:sldChg>
      <pc:sldChg chg="addSp delSp modSp mod">
        <pc:chgData name="Sreekari I" userId="bf511c50e4452665" providerId="LiveId" clId="{241C78C1-B93B-4785-AD16-A8C1F6A511BD}" dt="2021-07-18T17:09:03.633" v="291" actId="14100"/>
        <pc:sldMkLst>
          <pc:docMk/>
          <pc:sldMk cId="636386220" sldId="268"/>
        </pc:sldMkLst>
        <pc:spChg chg="del">
          <ac:chgData name="Sreekari I" userId="bf511c50e4452665" providerId="LiveId" clId="{241C78C1-B93B-4785-AD16-A8C1F6A511BD}" dt="2021-07-18T17:07:56.544" v="263" actId="21"/>
          <ac:spMkLst>
            <pc:docMk/>
            <pc:sldMk cId="636386220" sldId="268"/>
            <ac:spMk id="2" creationId="{FDEA91CF-25FC-4EF5-AD10-8732C7F01C42}"/>
          </ac:spMkLst>
        </pc:spChg>
        <pc:spChg chg="del">
          <ac:chgData name="Sreekari I" userId="bf511c50e4452665" providerId="LiveId" clId="{241C78C1-B93B-4785-AD16-A8C1F6A511BD}" dt="2021-07-18T17:08:10.914" v="266"/>
          <ac:spMkLst>
            <pc:docMk/>
            <pc:sldMk cId="636386220" sldId="268"/>
            <ac:spMk id="4" creationId="{C98C2EDD-76F8-49AB-B555-7E1B8CD6FFE1}"/>
          </ac:spMkLst>
        </pc:spChg>
        <pc:spChg chg="add mod">
          <ac:chgData name="Sreekari I" userId="bf511c50e4452665" providerId="LiveId" clId="{241C78C1-B93B-4785-AD16-A8C1F6A511BD}" dt="2021-07-18T17:08:42.117" v="286" actId="20577"/>
          <ac:spMkLst>
            <pc:docMk/>
            <pc:sldMk cId="636386220" sldId="268"/>
            <ac:spMk id="5" creationId="{5D1D0200-AA33-4C1B-B0B5-B0DAD98F512C}"/>
          </ac:spMkLst>
        </pc:spChg>
        <pc:picChg chg="mod">
          <ac:chgData name="Sreekari I" userId="bf511c50e4452665" providerId="LiveId" clId="{241C78C1-B93B-4785-AD16-A8C1F6A511BD}" dt="2021-07-18T17:09:03.633" v="291" actId="14100"/>
          <ac:picMkLst>
            <pc:docMk/>
            <pc:sldMk cId="636386220" sldId="268"/>
            <ac:picMk id="14338" creationId="{0C7164AA-6962-4B66-B7DE-8B7EA4B41019}"/>
          </ac:picMkLst>
        </pc:picChg>
      </pc:sldChg>
      <pc:sldChg chg="delSp modSp mod">
        <pc:chgData name="Sreekari I" userId="bf511c50e4452665" providerId="LiveId" clId="{241C78C1-B93B-4785-AD16-A8C1F6A511BD}" dt="2021-07-18T17:10:20.329" v="305" actId="14100"/>
        <pc:sldMkLst>
          <pc:docMk/>
          <pc:sldMk cId="1465574737" sldId="269"/>
        </pc:sldMkLst>
        <pc:spChg chg="del">
          <ac:chgData name="Sreekari I" userId="bf511c50e4452665" providerId="LiveId" clId="{241C78C1-B93B-4785-AD16-A8C1F6A511BD}" dt="2021-07-18T17:09:16.417" v="294" actId="21"/>
          <ac:spMkLst>
            <pc:docMk/>
            <pc:sldMk cId="1465574737" sldId="269"/>
            <ac:spMk id="2" creationId="{A953673D-861C-4407-9B5D-770F1B63F446}"/>
          </ac:spMkLst>
        </pc:spChg>
        <pc:spChg chg="del">
          <ac:chgData name="Sreekari I" userId="bf511c50e4452665" providerId="LiveId" clId="{241C78C1-B93B-4785-AD16-A8C1F6A511BD}" dt="2021-07-18T17:09:14.185" v="293" actId="21"/>
          <ac:spMkLst>
            <pc:docMk/>
            <pc:sldMk cId="1465574737" sldId="269"/>
            <ac:spMk id="4" creationId="{C67DC4BC-0A35-42F2-A962-BEE8F5689C1A}"/>
          </ac:spMkLst>
        </pc:spChg>
        <pc:picChg chg="mod">
          <ac:chgData name="Sreekari I" userId="bf511c50e4452665" providerId="LiveId" clId="{241C78C1-B93B-4785-AD16-A8C1F6A511BD}" dt="2021-07-18T17:10:20.329" v="305" actId="14100"/>
          <ac:picMkLst>
            <pc:docMk/>
            <pc:sldMk cId="1465574737" sldId="269"/>
            <ac:picMk id="15362" creationId="{EBBA5601-873E-4950-AD5F-B8120FEC36A1}"/>
          </ac:picMkLst>
        </pc:picChg>
      </pc:sldChg>
      <pc:sldChg chg="delSp modSp add mod">
        <pc:chgData name="Sreekari I" userId="bf511c50e4452665" providerId="LiveId" clId="{241C78C1-B93B-4785-AD16-A8C1F6A511BD}" dt="2021-07-18T17:10:51.521" v="314" actId="14100"/>
        <pc:sldMkLst>
          <pc:docMk/>
          <pc:sldMk cId="2022404995" sldId="270"/>
        </pc:sldMkLst>
        <pc:spChg chg="del">
          <ac:chgData name="Sreekari I" userId="bf511c50e4452665" providerId="LiveId" clId="{241C78C1-B93B-4785-AD16-A8C1F6A511BD}" dt="2021-07-18T17:10:25.542" v="306" actId="21"/>
          <ac:spMkLst>
            <pc:docMk/>
            <pc:sldMk cId="2022404995" sldId="270"/>
            <ac:spMk id="2" creationId="{AD06F383-2DA2-4D45-BB2B-1E76ADC2AC01}"/>
          </ac:spMkLst>
        </pc:spChg>
        <pc:spChg chg="del">
          <ac:chgData name="Sreekari I" userId="bf511c50e4452665" providerId="LiveId" clId="{241C78C1-B93B-4785-AD16-A8C1F6A511BD}" dt="2021-07-18T17:10:28.536" v="307" actId="21"/>
          <ac:spMkLst>
            <pc:docMk/>
            <pc:sldMk cId="2022404995" sldId="270"/>
            <ac:spMk id="4" creationId="{7076F4E8-AD46-4F35-AB23-6088455297DE}"/>
          </ac:spMkLst>
        </pc:spChg>
        <pc:picChg chg="mod">
          <ac:chgData name="Sreekari I" userId="bf511c50e4452665" providerId="LiveId" clId="{241C78C1-B93B-4785-AD16-A8C1F6A511BD}" dt="2021-07-18T17:10:51.521" v="314" actId="14100"/>
          <ac:picMkLst>
            <pc:docMk/>
            <pc:sldMk cId="2022404995" sldId="270"/>
            <ac:picMk id="16386" creationId="{7B28C10E-FEE5-413C-8DF7-FA57D5CD435B}"/>
          </ac:picMkLst>
        </pc:picChg>
      </pc:sldChg>
      <pc:sldChg chg="del">
        <pc:chgData name="Sreekari I" userId="bf511c50e4452665" providerId="LiveId" clId="{241C78C1-B93B-4785-AD16-A8C1F6A511BD}" dt="2021-07-18T17:09:42.179" v="299" actId="2696"/>
        <pc:sldMkLst>
          <pc:docMk/>
          <pc:sldMk cId="3194501884" sldId="270"/>
        </pc:sldMkLst>
      </pc:sldChg>
      <pc:sldChg chg="delSp modSp mod">
        <pc:chgData name="Sreekari I" userId="bf511c50e4452665" providerId="LiveId" clId="{241C78C1-B93B-4785-AD16-A8C1F6A511BD}" dt="2021-07-18T17:03:28.418" v="235" actId="255"/>
        <pc:sldMkLst>
          <pc:docMk/>
          <pc:sldMk cId="1911534292" sldId="271"/>
        </pc:sldMkLst>
        <pc:spChg chg="del">
          <ac:chgData name="Sreekari I" userId="bf511c50e4452665" providerId="LiveId" clId="{241C78C1-B93B-4785-AD16-A8C1F6A511BD}" dt="2021-07-18T17:02:58.359" v="231" actId="21"/>
          <ac:spMkLst>
            <pc:docMk/>
            <pc:sldMk cId="1911534292" sldId="271"/>
            <ac:spMk id="2" creationId="{CECFC170-6EAD-4507-9283-FC35978B5E1E}"/>
          </ac:spMkLst>
        </pc:spChg>
        <pc:spChg chg="mod">
          <ac:chgData name="Sreekari I" userId="bf511c50e4452665" providerId="LiveId" clId="{241C78C1-B93B-4785-AD16-A8C1F6A511BD}" dt="2021-07-18T17:03:28.418" v="235" actId="255"/>
          <ac:spMkLst>
            <pc:docMk/>
            <pc:sldMk cId="1911534292" sldId="271"/>
            <ac:spMk id="4" creationId="{C2E32442-080D-4FA8-9FA9-DEE71F891B3F}"/>
          </ac:spMkLst>
        </pc:spChg>
        <pc:picChg chg="mod">
          <ac:chgData name="Sreekari I" userId="bf511c50e4452665" providerId="LiveId" clId="{241C78C1-B93B-4785-AD16-A8C1F6A511BD}" dt="2021-07-18T17:02:49.513" v="230" actId="14100"/>
          <ac:picMkLst>
            <pc:docMk/>
            <pc:sldMk cId="1911534292" sldId="271"/>
            <ac:picMk id="11266" creationId="{45E9FDBF-1E3A-4F1E-98AB-5C39B3A517B1}"/>
          </ac:picMkLst>
        </pc:picChg>
      </pc:sldChg>
      <pc:sldChg chg="modSp mod">
        <pc:chgData name="Sreekari I" userId="bf511c50e4452665" providerId="LiveId" clId="{241C78C1-B93B-4785-AD16-A8C1F6A511BD}" dt="2021-07-18T17:12:19.215" v="332" actId="255"/>
        <pc:sldMkLst>
          <pc:docMk/>
          <pc:sldMk cId="1872975818" sldId="272"/>
        </pc:sldMkLst>
        <pc:spChg chg="mod">
          <ac:chgData name="Sreekari I" userId="bf511c50e4452665" providerId="LiveId" clId="{241C78C1-B93B-4785-AD16-A8C1F6A511BD}" dt="2021-07-18T17:12:19.215" v="332" actId="255"/>
          <ac:spMkLst>
            <pc:docMk/>
            <pc:sldMk cId="1872975818" sldId="272"/>
            <ac:spMk id="2" creationId="{D1F3F196-99FD-46C6-BE00-2D543E662F2F}"/>
          </ac:spMkLst>
        </pc:spChg>
        <pc:spChg chg="mod">
          <ac:chgData name="Sreekari I" userId="bf511c50e4452665" providerId="LiveId" clId="{241C78C1-B93B-4785-AD16-A8C1F6A511BD}" dt="2021-07-18T17:11:57.230" v="328" actId="255"/>
          <ac:spMkLst>
            <pc:docMk/>
            <pc:sldMk cId="1872975818" sldId="272"/>
            <ac:spMk id="4" creationId="{698169B2-4070-48CA-AD54-5E21BCB5F036}"/>
          </ac:spMkLst>
        </pc:spChg>
        <pc:picChg chg="mod">
          <ac:chgData name="Sreekari I" userId="bf511c50e4452665" providerId="LiveId" clId="{241C78C1-B93B-4785-AD16-A8C1F6A511BD}" dt="2021-07-18T17:12:05.081" v="329" actId="1076"/>
          <ac:picMkLst>
            <pc:docMk/>
            <pc:sldMk cId="1872975818" sldId="272"/>
            <ac:picMk id="17410" creationId="{58BD6079-5B99-4873-A71B-412C0DCF45B8}"/>
          </ac:picMkLst>
        </pc:picChg>
      </pc:sldChg>
      <pc:sldChg chg="addSp delSp modSp mod">
        <pc:chgData name="Sreekari I" userId="bf511c50e4452665" providerId="LiveId" clId="{241C78C1-B93B-4785-AD16-A8C1F6A511BD}" dt="2021-07-18T17:13:18.456" v="352" actId="20577"/>
        <pc:sldMkLst>
          <pc:docMk/>
          <pc:sldMk cId="2380727577" sldId="273"/>
        </pc:sldMkLst>
        <pc:spChg chg="del">
          <ac:chgData name="Sreekari I" userId="bf511c50e4452665" providerId="LiveId" clId="{241C78C1-B93B-4785-AD16-A8C1F6A511BD}" dt="2021-07-18T17:12:51.121" v="341" actId="21"/>
          <ac:spMkLst>
            <pc:docMk/>
            <pc:sldMk cId="2380727577" sldId="273"/>
            <ac:spMk id="2" creationId="{12962260-9619-44A8-A4EF-3B9C9779B9DC}"/>
          </ac:spMkLst>
        </pc:spChg>
        <pc:spChg chg="del mod">
          <ac:chgData name="Sreekari I" userId="bf511c50e4452665" providerId="LiveId" clId="{241C78C1-B93B-4785-AD16-A8C1F6A511BD}" dt="2021-07-18T17:12:56.754" v="343"/>
          <ac:spMkLst>
            <pc:docMk/>
            <pc:sldMk cId="2380727577" sldId="273"/>
            <ac:spMk id="4" creationId="{43242340-09A0-4883-B7C7-C47FD89BE094}"/>
          </ac:spMkLst>
        </pc:spChg>
        <pc:spChg chg="add mod">
          <ac:chgData name="Sreekari I" userId="bf511c50e4452665" providerId="LiveId" clId="{241C78C1-B93B-4785-AD16-A8C1F6A511BD}" dt="2021-07-18T17:13:18.456" v="352" actId="20577"/>
          <ac:spMkLst>
            <pc:docMk/>
            <pc:sldMk cId="2380727577" sldId="273"/>
            <ac:spMk id="5" creationId="{1AB9BCC1-3E3C-480E-BF38-0C5894129231}"/>
          </ac:spMkLst>
        </pc:spChg>
        <pc:picChg chg="mod">
          <ac:chgData name="Sreekari I" userId="bf511c50e4452665" providerId="LiveId" clId="{241C78C1-B93B-4785-AD16-A8C1F6A511BD}" dt="2021-07-18T17:12:42.585" v="340" actId="14100"/>
          <ac:picMkLst>
            <pc:docMk/>
            <pc:sldMk cId="2380727577" sldId="273"/>
            <ac:picMk id="18434" creationId="{181E5EE4-3D3E-4707-899E-9FC0E1EB5D65}"/>
          </ac:picMkLst>
        </pc:picChg>
      </pc:sldChg>
      <pc:sldChg chg="delSp modSp mod">
        <pc:chgData name="Sreekari I" userId="bf511c50e4452665" providerId="LiveId" clId="{241C78C1-B93B-4785-AD16-A8C1F6A511BD}" dt="2021-07-18T17:14:09.187" v="367" actId="20577"/>
        <pc:sldMkLst>
          <pc:docMk/>
          <pc:sldMk cId="3854387518" sldId="274"/>
        </pc:sldMkLst>
        <pc:spChg chg="del">
          <ac:chgData name="Sreekari I" userId="bf511c50e4452665" providerId="LiveId" clId="{241C78C1-B93B-4785-AD16-A8C1F6A511BD}" dt="2021-07-18T17:13:39.829" v="357" actId="21"/>
          <ac:spMkLst>
            <pc:docMk/>
            <pc:sldMk cId="3854387518" sldId="274"/>
            <ac:spMk id="2" creationId="{44701E6E-E45F-4655-BC08-97B5E0321BE7}"/>
          </ac:spMkLst>
        </pc:spChg>
        <pc:spChg chg="mod">
          <ac:chgData name="Sreekari I" userId="bf511c50e4452665" providerId="LiveId" clId="{241C78C1-B93B-4785-AD16-A8C1F6A511BD}" dt="2021-07-18T17:14:09.187" v="367" actId="20577"/>
          <ac:spMkLst>
            <pc:docMk/>
            <pc:sldMk cId="3854387518" sldId="274"/>
            <ac:spMk id="4" creationId="{3690FDB4-081A-4405-8944-92A9F1AD4D95}"/>
          </ac:spMkLst>
        </pc:spChg>
        <pc:picChg chg="mod">
          <ac:chgData name="Sreekari I" userId="bf511c50e4452665" providerId="LiveId" clId="{241C78C1-B93B-4785-AD16-A8C1F6A511BD}" dt="2021-07-18T17:13:35.258" v="356" actId="14100"/>
          <ac:picMkLst>
            <pc:docMk/>
            <pc:sldMk cId="3854387518" sldId="274"/>
            <ac:picMk id="19458" creationId="{004E0021-322D-44C9-89F8-9DA7BD7067BA}"/>
          </ac:picMkLst>
        </pc:picChg>
      </pc:sldChg>
      <pc:sldChg chg="addSp delSp modSp mod">
        <pc:chgData name="Sreekari I" userId="bf511c50e4452665" providerId="LiveId" clId="{241C78C1-B93B-4785-AD16-A8C1F6A511BD}" dt="2021-07-18T17:16:07.308" v="386" actId="255"/>
        <pc:sldMkLst>
          <pc:docMk/>
          <pc:sldMk cId="2305398379" sldId="275"/>
        </pc:sldMkLst>
        <pc:spChg chg="del">
          <ac:chgData name="Sreekari I" userId="bf511c50e4452665" providerId="LiveId" clId="{241C78C1-B93B-4785-AD16-A8C1F6A511BD}" dt="2021-07-18T17:14:21.678" v="368" actId="21"/>
          <ac:spMkLst>
            <pc:docMk/>
            <pc:sldMk cId="2305398379" sldId="275"/>
            <ac:spMk id="2" creationId="{78E389FF-1B87-4196-B402-69D52EC957D0}"/>
          </ac:spMkLst>
        </pc:spChg>
        <pc:spChg chg="add del mod">
          <ac:chgData name="Sreekari I" userId="bf511c50e4452665" providerId="LiveId" clId="{241C78C1-B93B-4785-AD16-A8C1F6A511BD}" dt="2021-07-18T17:14:55.751" v="375"/>
          <ac:spMkLst>
            <pc:docMk/>
            <pc:sldMk cId="2305398379" sldId="275"/>
            <ac:spMk id="3" creationId="{90EFE116-EC89-4861-A934-D16A7A70C542}"/>
          </ac:spMkLst>
        </pc:spChg>
        <pc:spChg chg="add del mod">
          <ac:chgData name="Sreekari I" userId="bf511c50e4452665" providerId="LiveId" clId="{241C78C1-B93B-4785-AD16-A8C1F6A511BD}" dt="2021-07-18T17:15:20.850" v="379"/>
          <ac:spMkLst>
            <pc:docMk/>
            <pc:sldMk cId="2305398379" sldId="275"/>
            <ac:spMk id="4" creationId="{E71650FB-07C7-45DB-94AE-A8BE6E73EF7B}"/>
          </ac:spMkLst>
        </pc:spChg>
        <pc:spChg chg="add del mod">
          <ac:chgData name="Sreekari I" userId="bf511c50e4452665" providerId="LiveId" clId="{241C78C1-B93B-4785-AD16-A8C1F6A511BD}" dt="2021-07-18T17:15:09.582" v="378"/>
          <ac:spMkLst>
            <pc:docMk/>
            <pc:sldMk cId="2305398379" sldId="275"/>
            <ac:spMk id="5" creationId="{2D0E48CB-123C-4A46-A784-6A59AEE768D0}"/>
          </ac:spMkLst>
        </pc:spChg>
        <pc:spChg chg="add mod">
          <ac:chgData name="Sreekari I" userId="bf511c50e4452665" providerId="LiveId" clId="{241C78C1-B93B-4785-AD16-A8C1F6A511BD}" dt="2021-07-18T17:16:07.308" v="386" actId="255"/>
          <ac:spMkLst>
            <pc:docMk/>
            <pc:sldMk cId="2305398379" sldId="275"/>
            <ac:spMk id="6" creationId="{CA1CAAB2-79F5-4078-A205-45BEF3A78F43}"/>
          </ac:spMkLst>
        </pc:spChg>
        <pc:picChg chg="mod">
          <ac:chgData name="Sreekari I" userId="bf511c50e4452665" providerId="LiveId" clId="{241C78C1-B93B-4785-AD16-A8C1F6A511BD}" dt="2021-07-18T17:14:38.441" v="373" actId="14100"/>
          <ac:picMkLst>
            <pc:docMk/>
            <pc:sldMk cId="2305398379" sldId="275"/>
            <ac:picMk id="20482" creationId="{664E4AB9-5944-458C-B11B-C43B2262955C}"/>
          </ac:picMkLst>
        </pc:picChg>
      </pc:sldChg>
      <pc:sldChg chg="del">
        <pc:chgData name="Sreekari I" userId="bf511c50e4452665" providerId="LiveId" clId="{241C78C1-B93B-4785-AD16-A8C1F6A511BD}" dt="2021-07-18T17:16:16.800" v="387" actId="2696"/>
        <pc:sldMkLst>
          <pc:docMk/>
          <pc:sldMk cId="531777027" sldId="276"/>
        </pc:sldMkLst>
      </pc:sldChg>
      <pc:sldChg chg="modSp mod">
        <pc:chgData name="Sreekari I" userId="bf511c50e4452665" providerId="LiveId" clId="{241C78C1-B93B-4785-AD16-A8C1F6A511BD}" dt="2021-07-18T17:17:55.137" v="402" actId="1076"/>
        <pc:sldMkLst>
          <pc:docMk/>
          <pc:sldMk cId="3094516959" sldId="277"/>
        </pc:sldMkLst>
        <pc:spChg chg="mod">
          <ac:chgData name="Sreekari I" userId="bf511c50e4452665" providerId="LiveId" clId="{241C78C1-B93B-4785-AD16-A8C1F6A511BD}" dt="2021-07-18T17:17:02.662" v="393" actId="255"/>
          <ac:spMkLst>
            <pc:docMk/>
            <pc:sldMk cId="3094516959" sldId="277"/>
            <ac:spMk id="2" creationId="{734FD9C6-42A8-44C1-9B45-1F4CC1A7BA21}"/>
          </ac:spMkLst>
        </pc:spChg>
        <pc:spChg chg="mod">
          <ac:chgData name="Sreekari I" userId="bf511c50e4452665" providerId="LiveId" clId="{241C78C1-B93B-4785-AD16-A8C1F6A511BD}" dt="2021-07-18T17:17:36.266" v="399" actId="1076"/>
          <ac:spMkLst>
            <pc:docMk/>
            <pc:sldMk cId="3094516959" sldId="277"/>
            <ac:spMk id="4" creationId="{75E56100-F57C-4B2D-BD02-BD495BF84067}"/>
          </ac:spMkLst>
        </pc:spChg>
        <pc:picChg chg="mod">
          <ac:chgData name="Sreekari I" userId="bf511c50e4452665" providerId="LiveId" clId="{241C78C1-B93B-4785-AD16-A8C1F6A511BD}" dt="2021-07-18T17:17:55.137" v="402" actId="1076"/>
          <ac:picMkLst>
            <pc:docMk/>
            <pc:sldMk cId="3094516959" sldId="277"/>
            <ac:picMk id="22530" creationId="{CED322EF-AE53-4DAA-B1C2-E8AC894BEB8E}"/>
          </ac:picMkLst>
        </pc:picChg>
      </pc:sldChg>
      <pc:sldChg chg="delSp modSp mod">
        <pc:chgData name="Sreekari I" userId="bf511c50e4452665" providerId="LiveId" clId="{241C78C1-B93B-4785-AD16-A8C1F6A511BD}" dt="2021-07-18T17:18:56.676" v="420" actId="255"/>
        <pc:sldMkLst>
          <pc:docMk/>
          <pc:sldMk cId="69084819" sldId="278"/>
        </pc:sldMkLst>
        <pc:spChg chg="mod">
          <ac:chgData name="Sreekari I" userId="bf511c50e4452665" providerId="LiveId" clId="{241C78C1-B93B-4785-AD16-A8C1F6A511BD}" dt="2021-07-18T17:18:40.993" v="418" actId="1076"/>
          <ac:spMkLst>
            <pc:docMk/>
            <pc:sldMk cId="69084819" sldId="278"/>
            <ac:spMk id="2" creationId="{9204802D-925B-4F18-93F2-0C2E00D8DC74}"/>
          </ac:spMkLst>
        </pc:spChg>
        <pc:spChg chg="del">
          <ac:chgData name="Sreekari I" userId="bf511c50e4452665" providerId="LiveId" clId="{241C78C1-B93B-4785-AD16-A8C1F6A511BD}" dt="2021-07-18T17:18:07.274" v="403" actId="21"/>
          <ac:spMkLst>
            <pc:docMk/>
            <pc:sldMk cId="69084819" sldId="278"/>
            <ac:spMk id="3" creationId="{6B61F227-2166-4D46-89F7-D01BF08FE56E}"/>
          </ac:spMkLst>
        </pc:spChg>
        <pc:spChg chg="mod">
          <ac:chgData name="Sreekari I" userId="bf511c50e4452665" providerId="LiveId" clId="{241C78C1-B93B-4785-AD16-A8C1F6A511BD}" dt="2021-07-18T17:18:56.676" v="420" actId="255"/>
          <ac:spMkLst>
            <pc:docMk/>
            <pc:sldMk cId="69084819" sldId="278"/>
            <ac:spMk id="4" creationId="{45CAB6E3-0FF2-4A01-8122-340CD6CF1E11}"/>
          </ac:spMkLst>
        </pc:spChg>
      </pc:sldChg>
      <pc:sldChg chg="addSp delSp modSp new mod ord setBg modClrScheme chgLayout">
        <pc:chgData name="Sreekari I" userId="bf511c50e4452665" providerId="LiveId" clId="{241C78C1-B93B-4785-AD16-A8C1F6A511BD}" dt="2021-07-18T16:46:46.030" v="39"/>
        <pc:sldMkLst>
          <pc:docMk/>
          <pc:sldMk cId="1714162881" sldId="279"/>
        </pc:sldMkLst>
        <pc:spChg chg="del mod ord">
          <ac:chgData name="Sreekari I" userId="bf511c50e4452665" providerId="LiveId" clId="{241C78C1-B93B-4785-AD16-A8C1F6A511BD}" dt="2021-07-18T16:45:10.498" v="4" actId="700"/>
          <ac:spMkLst>
            <pc:docMk/>
            <pc:sldMk cId="1714162881" sldId="279"/>
            <ac:spMk id="2" creationId="{5D8FFB16-A384-4E0D-9F70-4C0DE9107F2E}"/>
          </ac:spMkLst>
        </pc:spChg>
        <pc:spChg chg="del mod ord">
          <ac:chgData name="Sreekari I" userId="bf511c50e4452665" providerId="LiveId" clId="{241C78C1-B93B-4785-AD16-A8C1F6A511BD}" dt="2021-07-18T16:45:10.498" v="4" actId="700"/>
          <ac:spMkLst>
            <pc:docMk/>
            <pc:sldMk cId="1714162881" sldId="279"/>
            <ac:spMk id="3" creationId="{D4C23A5F-7B3D-4A61-B05E-96CA55183009}"/>
          </ac:spMkLst>
        </pc:spChg>
        <pc:spChg chg="del">
          <ac:chgData name="Sreekari I" userId="bf511c50e4452665" providerId="LiveId" clId="{241C78C1-B93B-4785-AD16-A8C1F6A511BD}" dt="2021-07-18T16:45:10.498" v="4" actId="700"/>
          <ac:spMkLst>
            <pc:docMk/>
            <pc:sldMk cId="1714162881" sldId="279"/>
            <ac:spMk id="4" creationId="{7233E8AD-05AF-4264-89E0-5512B5807073}"/>
          </ac:spMkLst>
        </pc:spChg>
        <pc:spChg chg="add mod ord">
          <ac:chgData name="Sreekari I" userId="bf511c50e4452665" providerId="LiveId" clId="{241C78C1-B93B-4785-AD16-A8C1F6A511BD}" dt="2021-07-18T16:46:05.431" v="37" actId="20577"/>
          <ac:spMkLst>
            <pc:docMk/>
            <pc:sldMk cId="1714162881" sldId="279"/>
            <ac:spMk id="5" creationId="{14018A90-ED67-492A-BACD-56573EC22D24}"/>
          </ac:spMkLst>
        </pc:spChg>
        <pc:spChg chg="add del mod ord">
          <ac:chgData name="Sreekari I" userId="bf511c50e4452665" providerId="LiveId" clId="{241C78C1-B93B-4785-AD16-A8C1F6A511BD}" dt="2021-07-18T16:45:40.127" v="7" actId="21"/>
          <ac:spMkLst>
            <pc:docMk/>
            <pc:sldMk cId="1714162881" sldId="279"/>
            <ac:spMk id="6" creationId="{0EDD0AC5-2A8B-4940-8673-C1D63F55CE3A}"/>
          </ac:spMkLst>
        </pc:spChg>
      </pc:sldChg>
      <pc:sldChg chg="modSp new mod">
        <pc:chgData name="Sreekari I" userId="bf511c50e4452665" providerId="LiveId" clId="{241C78C1-B93B-4785-AD16-A8C1F6A511BD}" dt="2021-07-18T16:50:16.334" v="126" actId="27636"/>
        <pc:sldMkLst>
          <pc:docMk/>
          <pc:sldMk cId="2765411391" sldId="280"/>
        </pc:sldMkLst>
        <pc:spChg chg="mod">
          <ac:chgData name="Sreekari I" userId="bf511c50e4452665" providerId="LiveId" clId="{241C78C1-B93B-4785-AD16-A8C1F6A511BD}" dt="2021-07-18T16:47:22.041" v="53" actId="255"/>
          <ac:spMkLst>
            <pc:docMk/>
            <pc:sldMk cId="2765411391" sldId="280"/>
            <ac:spMk id="2" creationId="{9E769A96-DD3E-498B-B5DE-3FE3AE927841}"/>
          </ac:spMkLst>
        </pc:spChg>
        <pc:spChg chg="mod">
          <ac:chgData name="Sreekari I" userId="bf511c50e4452665" providerId="LiveId" clId="{241C78C1-B93B-4785-AD16-A8C1F6A511BD}" dt="2021-07-18T16:50:16.334" v="126" actId="27636"/>
          <ac:spMkLst>
            <pc:docMk/>
            <pc:sldMk cId="2765411391" sldId="280"/>
            <ac:spMk id="3" creationId="{E2C6CDD9-546A-4DDA-8C0A-14BAF7200890}"/>
          </ac:spMkLst>
        </pc:spChg>
      </pc:sldChg>
      <pc:sldChg chg="add del">
        <pc:chgData name="Sreekari I" userId="bf511c50e4452665" providerId="LiveId" clId="{241C78C1-B93B-4785-AD16-A8C1F6A511BD}" dt="2021-07-18T17:10:09.499" v="302"/>
        <pc:sldMkLst>
          <pc:docMk/>
          <pc:sldMk cId="1507235929" sldId="281"/>
        </pc:sldMkLst>
      </pc:sldChg>
      <pc:sldChg chg="delSp modSp new mod">
        <pc:chgData name="Sreekari I" userId="bf511c50e4452665" providerId="LiveId" clId="{241C78C1-B93B-4785-AD16-A8C1F6A511BD}" dt="2021-07-18T17:20:15.017" v="453" actId="14100"/>
        <pc:sldMkLst>
          <pc:docMk/>
          <pc:sldMk cId="3738923126" sldId="281"/>
        </pc:sldMkLst>
        <pc:spChg chg="del">
          <ac:chgData name="Sreekari I" userId="bf511c50e4452665" providerId="LiveId" clId="{241C78C1-B93B-4785-AD16-A8C1F6A511BD}" dt="2021-07-18T17:19:38.474" v="447" actId="21"/>
          <ac:spMkLst>
            <pc:docMk/>
            <pc:sldMk cId="3738923126" sldId="281"/>
            <ac:spMk id="2" creationId="{BDC25F3F-C47C-4FE0-8340-FCA0DB2B40EA}"/>
          </ac:spMkLst>
        </pc:spChg>
        <pc:spChg chg="del">
          <ac:chgData name="Sreekari I" userId="bf511c50e4452665" providerId="LiveId" clId="{241C78C1-B93B-4785-AD16-A8C1F6A511BD}" dt="2021-07-18T17:19:34.238" v="446" actId="21"/>
          <ac:spMkLst>
            <pc:docMk/>
            <pc:sldMk cId="3738923126" sldId="281"/>
            <ac:spMk id="3" creationId="{BDF4EAAB-D1F7-4F8B-AA2F-642F44A1C59A}"/>
          </ac:spMkLst>
        </pc:spChg>
        <pc:spChg chg="mod">
          <ac:chgData name="Sreekari I" userId="bf511c50e4452665" providerId="LiveId" clId="{241C78C1-B93B-4785-AD16-A8C1F6A511BD}" dt="2021-07-18T17:20:15.017" v="453" actId="14100"/>
          <ac:spMkLst>
            <pc:docMk/>
            <pc:sldMk cId="3738923126" sldId="281"/>
            <ac:spMk id="4" creationId="{FE171E71-4DAB-4EEB-929F-35BFDBE48AB5}"/>
          </ac:spMkLst>
        </pc:spChg>
      </pc:sldChg>
      <pc:sldMasterChg chg="setBg modSldLayout">
        <pc:chgData name="Sreekari I" userId="bf511c50e4452665" providerId="LiveId" clId="{241C78C1-B93B-4785-AD16-A8C1F6A511BD}" dt="2021-07-18T16:46:46.030" v="39"/>
        <pc:sldMasterMkLst>
          <pc:docMk/>
          <pc:sldMasterMk cId="1058980627" sldId="2147483648"/>
        </pc:sldMasterMkLst>
        <pc:sldLayoutChg chg="setBg">
          <pc:chgData name="Sreekari I" userId="bf511c50e4452665" providerId="LiveId" clId="{241C78C1-B93B-4785-AD16-A8C1F6A511BD}" dt="2021-07-18T16:46:46.030" v="39"/>
          <pc:sldLayoutMkLst>
            <pc:docMk/>
            <pc:sldMasterMk cId="1058980627" sldId="2147483648"/>
            <pc:sldLayoutMk cId="2983359588" sldId="2147483649"/>
          </pc:sldLayoutMkLst>
        </pc:sldLayoutChg>
        <pc:sldLayoutChg chg="setBg">
          <pc:chgData name="Sreekari I" userId="bf511c50e4452665" providerId="LiveId" clId="{241C78C1-B93B-4785-AD16-A8C1F6A511BD}" dt="2021-07-18T16:46:46.030" v="39"/>
          <pc:sldLayoutMkLst>
            <pc:docMk/>
            <pc:sldMasterMk cId="1058980627" sldId="2147483648"/>
            <pc:sldLayoutMk cId="769809915" sldId="2147483650"/>
          </pc:sldLayoutMkLst>
        </pc:sldLayoutChg>
        <pc:sldLayoutChg chg="setBg">
          <pc:chgData name="Sreekari I" userId="bf511c50e4452665" providerId="LiveId" clId="{241C78C1-B93B-4785-AD16-A8C1F6A511BD}" dt="2021-07-18T16:46:46.030" v="39"/>
          <pc:sldLayoutMkLst>
            <pc:docMk/>
            <pc:sldMasterMk cId="1058980627" sldId="2147483648"/>
            <pc:sldLayoutMk cId="272223638" sldId="2147483651"/>
          </pc:sldLayoutMkLst>
        </pc:sldLayoutChg>
        <pc:sldLayoutChg chg="setBg">
          <pc:chgData name="Sreekari I" userId="bf511c50e4452665" providerId="LiveId" clId="{241C78C1-B93B-4785-AD16-A8C1F6A511BD}" dt="2021-07-18T16:46:46.030" v="39"/>
          <pc:sldLayoutMkLst>
            <pc:docMk/>
            <pc:sldMasterMk cId="1058980627" sldId="2147483648"/>
            <pc:sldLayoutMk cId="3332646028" sldId="2147483652"/>
          </pc:sldLayoutMkLst>
        </pc:sldLayoutChg>
        <pc:sldLayoutChg chg="setBg">
          <pc:chgData name="Sreekari I" userId="bf511c50e4452665" providerId="LiveId" clId="{241C78C1-B93B-4785-AD16-A8C1F6A511BD}" dt="2021-07-18T16:46:46.030" v="39"/>
          <pc:sldLayoutMkLst>
            <pc:docMk/>
            <pc:sldMasterMk cId="1058980627" sldId="2147483648"/>
            <pc:sldLayoutMk cId="3083983598" sldId="2147483653"/>
          </pc:sldLayoutMkLst>
        </pc:sldLayoutChg>
        <pc:sldLayoutChg chg="setBg">
          <pc:chgData name="Sreekari I" userId="bf511c50e4452665" providerId="LiveId" clId="{241C78C1-B93B-4785-AD16-A8C1F6A511BD}" dt="2021-07-18T16:46:46.030" v="39"/>
          <pc:sldLayoutMkLst>
            <pc:docMk/>
            <pc:sldMasterMk cId="1058980627" sldId="2147483648"/>
            <pc:sldLayoutMk cId="1206219888" sldId="2147483654"/>
          </pc:sldLayoutMkLst>
        </pc:sldLayoutChg>
        <pc:sldLayoutChg chg="setBg">
          <pc:chgData name="Sreekari I" userId="bf511c50e4452665" providerId="LiveId" clId="{241C78C1-B93B-4785-AD16-A8C1F6A511BD}" dt="2021-07-18T16:46:46.030" v="39"/>
          <pc:sldLayoutMkLst>
            <pc:docMk/>
            <pc:sldMasterMk cId="1058980627" sldId="2147483648"/>
            <pc:sldLayoutMk cId="34945545" sldId="2147483655"/>
          </pc:sldLayoutMkLst>
        </pc:sldLayoutChg>
        <pc:sldLayoutChg chg="setBg">
          <pc:chgData name="Sreekari I" userId="bf511c50e4452665" providerId="LiveId" clId="{241C78C1-B93B-4785-AD16-A8C1F6A511BD}" dt="2021-07-18T16:46:46.030" v="39"/>
          <pc:sldLayoutMkLst>
            <pc:docMk/>
            <pc:sldMasterMk cId="1058980627" sldId="2147483648"/>
            <pc:sldLayoutMk cId="2062416270" sldId="2147483656"/>
          </pc:sldLayoutMkLst>
        </pc:sldLayoutChg>
        <pc:sldLayoutChg chg="setBg">
          <pc:chgData name="Sreekari I" userId="bf511c50e4452665" providerId="LiveId" clId="{241C78C1-B93B-4785-AD16-A8C1F6A511BD}" dt="2021-07-18T16:46:46.030" v="39"/>
          <pc:sldLayoutMkLst>
            <pc:docMk/>
            <pc:sldMasterMk cId="1058980627" sldId="2147483648"/>
            <pc:sldLayoutMk cId="4201153510" sldId="2147483657"/>
          </pc:sldLayoutMkLst>
        </pc:sldLayoutChg>
        <pc:sldLayoutChg chg="setBg">
          <pc:chgData name="Sreekari I" userId="bf511c50e4452665" providerId="LiveId" clId="{241C78C1-B93B-4785-AD16-A8C1F6A511BD}" dt="2021-07-18T16:46:46.030" v="39"/>
          <pc:sldLayoutMkLst>
            <pc:docMk/>
            <pc:sldMasterMk cId="1058980627" sldId="2147483648"/>
            <pc:sldLayoutMk cId="79671520" sldId="2147483658"/>
          </pc:sldLayoutMkLst>
        </pc:sldLayoutChg>
        <pc:sldLayoutChg chg="setBg">
          <pc:chgData name="Sreekari I" userId="bf511c50e4452665" providerId="LiveId" clId="{241C78C1-B93B-4785-AD16-A8C1F6A511BD}" dt="2021-07-18T16:46:46.030" v="39"/>
          <pc:sldLayoutMkLst>
            <pc:docMk/>
            <pc:sldMasterMk cId="1058980627" sldId="2147483648"/>
            <pc:sldLayoutMk cId="1353846491"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0131-2E99-406A-B8B2-5F57FF64BD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17B0F2-A13F-4710-8154-FB6BEC8533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4122C0-7BB2-4110-B221-67A5EE03276A}"/>
              </a:ext>
            </a:extLst>
          </p:cNvPr>
          <p:cNvSpPr>
            <a:spLocks noGrp="1"/>
          </p:cNvSpPr>
          <p:nvPr>
            <p:ph type="dt" sz="half" idx="10"/>
          </p:nvPr>
        </p:nvSpPr>
        <p:spPr/>
        <p:txBody>
          <a:bodyPr/>
          <a:lstStyle/>
          <a:p>
            <a:fld id="{5BAFEDE8-0F95-4874-A16E-BF8CC596730D}" type="datetimeFigureOut">
              <a:rPr lang="en-IN" smtClean="0"/>
              <a:t>18-07-2021</a:t>
            </a:fld>
            <a:endParaRPr lang="en-IN"/>
          </a:p>
        </p:txBody>
      </p:sp>
      <p:sp>
        <p:nvSpPr>
          <p:cNvPr id="5" name="Footer Placeholder 4">
            <a:extLst>
              <a:ext uri="{FF2B5EF4-FFF2-40B4-BE49-F238E27FC236}">
                <a16:creationId xmlns:a16="http://schemas.microsoft.com/office/drawing/2014/main" id="{4257F495-8163-4618-9EED-D7640C14C5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2C746E-D46D-473E-9776-872D8C2831E6}"/>
              </a:ext>
            </a:extLst>
          </p:cNvPr>
          <p:cNvSpPr>
            <a:spLocks noGrp="1"/>
          </p:cNvSpPr>
          <p:nvPr>
            <p:ph type="sldNum" sz="quarter" idx="12"/>
          </p:nvPr>
        </p:nvSpPr>
        <p:spPr/>
        <p:txBody>
          <a:bodyPr/>
          <a:lstStyle/>
          <a:p>
            <a:fld id="{A112906A-DEA5-4E8A-BB51-9E8164304BE2}" type="slidenum">
              <a:rPr lang="en-IN" smtClean="0"/>
              <a:t>‹#›</a:t>
            </a:fld>
            <a:endParaRPr lang="en-IN"/>
          </a:p>
        </p:txBody>
      </p:sp>
    </p:spTree>
    <p:extLst>
      <p:ext uri="{BB962C8B-B14F-4D97-AF65-F5344CB8AC3E}">
        <p14:creationId xmlns:p14="http://schemas.microsoft.com/office/powerpoint/2010/main" val="2983359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164A6-07C6-498B-8B54-A289CEC7D3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048F55-D41F-4E94-9A1B-FDB44DC068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64B999-7270-4D0B-8D93-FBA7C77C2976}"/>
              </a:ext>
            </a:extLst>
          </p:cNvPr>
          <p:cNvSpPr>
            <a:spLocks noGrp="1"/>
          </p:cNvSpPr>
          <p:nvPr>
            <p:ph type="dt" sz="half" idx="10"/>
          </p:nvPr>
        </p:nvSpPr>
        <p:spPr/>
        <p:txBody>
          <a:bodyPr/>
          <a:lstStyle/>
          <a:p>
            <a:fld id="{5BAFEDE8-0F95-4874-A16E-BF8CC596730D}" type="datetimeFigureOut">
              <a:rPr lang="en-IN" smtClean="0"/>
              <a:t>18-07-2021</a:t>
            </a:fld>
            <a:endParaRPr lang="en-IN"/>
          </a:p>
        </p:txBody>
      </p:sp>
      <p:sp>
        <p:nvSpPr>
          <p:cNvPr id="5" name="Footer Placeholder 4">
            <a:extLst>
              <a:ext uri="{FF2B5EF4-FFF2-40B4-BE49-F238E27FC236}">
                <a16:creationId xmlns:a16="http://schemas.microsoft.com/office/drawing/2014/main" id="{FC865EC4-6E17-40CA-8BA4-23C4F98844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CF3BD2-26DA-4E48-90FB-2695E82C2487}"/>
              </a:ext>
            </a:extLst>
          </p:cNvPr>
          <p:cNvSpPr>
            <a:spLocks noGrp="1"/>
          </p:cNvSpPr>
          <p:nvPr>
            <p:ph type="sldNum" sz="quarter" idx="12"/>
          </p:nvPr>
        </p:nvSpPr>
        <p:spPr/>
        <p:txBody>
          <a:bodyPr/>
          <a:lstStyle/>
          <a:p>
            <a:fld id="{A112906A-DEA5-4E8A-BB51-9E8164304BE2}" type="slidenum">
              <a:rPr lang="en-IN" smtClean="0"/>
              <a:t>‹#›</a:t>
            </a:fld>
            <a:endParaRPr lang="en-IN"/>
          </a:p>
        </p:txBody>
      </p:sp>
    </p:spTree>
    <p:extLst>
      <p:ext uri="{BB962C8B-B14F-4D97-AF65-F5344CB8AC3E}">
        <p14:creationId xmlns:p14="http://schemas.microsoft.com/office/powerpoint/2010/main" val="79671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A9DE3A-196D-4D40-8077-054ED6CA67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D9DFE6-D0BA-4391-BDD2-B8CB9992C6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09994C-536E-4932-A00E-4FD1BA259B31}"/>
              </a:ext>
            </a:extLst>
          </p:cNvPr>
          <p:cNvSpPr>
            <a:spLocks noGrp="1"/>
          </p:cNvSpPr>
          <p:nvPr>
            <p:ph type="dt" sz="half" idx="10"/>
          </p:nvPr>
        </p:nvSpPr>
        <p:spPr/>
        <p:txBody>
          <a:bodyPr/>
          <a:lstStyle/>
          <a:p>
            <a:fld id="{5BAFEDE8-0F95-4874-A16E-BF8CC596730D}" type="datetimeFigureOut">
              <a:rPr lang="en-IN" smtClean="0"/>
              <a:t>18-07-2021</a:t>
            </a:fld>
            <a:endParaRPr lang="en-IN"/>
          </a:p>
        </p:txBody>
      </p:sp>
      <p:sp>
        <p:nvSpPr>
          <p:cNvPr id="5" name="Footer Placeholder 4">
            <a:extLst>
              <a:ext uri="{FF2B5EF4-FFF2-40B4-BE49-F238E27FC236}">
                <a16:creationId xmlns:a16="http://schemas.microsoft.com/office/drawing/2014/main" id="{9A3552C6-603A-421E-B348-41CF21DAC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B8AD90-B826-4149-AB5B-FDBF1E1332E9}"/>
              </a:ext>
            </a:extLst>
          </p:cNvPr>
          <p:cNvSpPr>
            <a:spLocks noGrp="1"/>
          </p:cNvSpPr>
          <p:nvPr>
            <p:ph type="sldNum" sz="quarter" idx="12"/>
          </p:nvPr>
        </p:nvSpPr>
        <p:spPr/>
        <p:txBody>
          <a:bodyPr/>
          <a:lstStyle/>
          <a:p>
            <a:fld id="{A112906A-DEA5-4E8A-BB51-9E8164304BE2}" type="slidenum">
              <a:rPr lang="en-IN" smtClean="0"/>
              <a:t>‹#›</a:t>
            </a:fld>
            <a:endParaRPr lang="en-IN"/>
          </a:p>
        </p:txBody>
      </p:sp>
    </p:spTree>
    <p:extLst>
      <p:ext uri="{BB962C8B-B14F-4D97-AF65-F5344CB8AC3E}">
        <p14:creationId xmlns:p14="http://schemas.microsoft.com/office/powerpoint/2010/main" val="1353846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B737F-3DBE-47CD-9B44-D9163DDE47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EBA5BD-5457-4725-87D5-AD86D0806C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B7BEC6-0E8C-42D7-8608-5199EDD6CCB0}"/>
              </a:ext>
            </a:extLst>
          </p:cNvPr>
          <p:cNvSpPr>
            <a:spLocks noGrp="1"/>
          </p:cNvSpPr>
          <p:nvPr>
            <p:ph type="dt" sz="half" idx="10"/>
          </p:nvPr>
        </p:nvSpPr>
        <p:spPr/>
        <p:txBody>
          <a:bodyPr/>
          <a:lstStyle/>
          <a:p>
            <a:fld id="{5BAFEDE8-0F95-4874-A16E-BF8CC596730D}" type="datetimeFigureOut">
              <a:rPr lang="en-IN" smtClean="0"/>
              <a:t>18-07-2021</a:t>
            </a:fld>
            <a:endParaRPr lang="en-IN"/>
          </a:p>
        </p:txBody>
      </p:sp>
      <p:sp>
        <p:nvSpPr>
          <p:cNvPr id="5" name="Footer Placeholder 4">
            <a:extLst>
              <a:ext uri="{FF2B5EF4-FFF2-40B4-BE49-F238E27FC236}">
                <a16:creationId xmlns:a16="http://schemas.microsoft.com/office/drawing/2014/main" id="{2ADC3DDB-22EF-4EBB-9AAD-A45C2523F7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E851EB-1FD5-4FD8-BF8C-C9C6EC593916}"/>
              </a:ext>
            </a:extLst>
          </p:cNvPr>
          <p:cNvSpPr>
            <a:spLocks noGrp="1"/>
          </p:cNvSpPr>
          <p:nvPr>
            <p:ph type="sldNum" sz="quarter" idx="12"/>
          </p:nvPr>
        </p:nvSpPr>
        <p:spPr/>
        <p:txBody>
          <a:bodyPr/>
          <a:lstStyle/>
          <a:p>
            <a:fld id="{A112906A-DEA5-4E8A-BB51-9E8164304BE2}" type="slidenum">
              <a:rPr lang="en-IN" smtClean="0"/>
              <a:t>‹#›</a:t>
            </a:fld>
            <a:endParaRPr lang="en-IN"/>
          </a:p>
        </p:txBody>
      </p:sp>
    </p:spTree>
    <p:extLst>
      <p:ext uri="{BB962C8B-B14F-4D97-AF65-F5344CB8AC3E}">
        <p14:creationId xmlns:p14="http://schemas.microsoft.com/office/powerpoint/2010/main" val="769809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AAEA8-42F2-4D38-B740-6C9695547E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AEF30A-D6B1-4457-B9D1-907467DF7A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73474C-0EBB-44CD-A028-977663EE0853}"/>
              </a:ext>
            </a:extLst>
          </p:cNvPr>
          <p:cNvSpPr>
            <a:spLocks noGrp="1"/>
          </p:cNvSpPr>
          <p:nvPr>
            <p:ph type="dt" sz="half" idx="10"/>
          </p:nvPr>
        </p:nvSpPr>
        <p:spPr/>
        <p:txBody>
          <a:bodyPr/>
          <a:lstStyle/>
          <a:p>
            <a:fld id="{5BAFEDE8-0F95-4874-A16E-BF8CC596730D}" type="datetimeFigureOut">
              <a:rPr lang="en-IN" smtClean="0"/>
              <a:t>18-07-2021</a:t>
            </a:fld>
            <a:endParaRPr lang="en-IN"/>
          </a:p>
        </p:txBody>
      </p:sp>
      <p:sp>
        <p:nvSpPr>
          <p:cNvPr id="5" name="Footer Placeholder 4">
            <a:extLst>
              <a:ext uri="{FF2B5EF4-FFF2-40B4-BE49-F238E27FC236}">
                <a16:creationId xmlns:a16="http://schemas.microsoft.com/office/drawing/2014/main" id="{DED4B838-CE4D-4524-A483-425C81CB1E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95B33D-95B8-4505-930A-402EAACEBA29}"/>
              </a:ext>
            </a:extLst>
          </p:cNvPr>
          <p:cNvSpPr>
            <a:spLocks noGrp="1"/>
          </p:cNvSpPr>
          <p:nvPr>
            <p:ph type="sldNum" sz="quarter" idx="12"/>
          </p:nvPr>
        </p:nvSpPr>
        <p:spPr/>
        <p:txBody>
          <a:bodyPr/>
          <a:lstStyle/>
          <a:p>
            <a:fld id="{A112906A-DEA5-4E8A-BB51-9E8164304BE2}" type="slidenum">
              <a:rPr lang="en-IN" smtClean="0"/>
              <a:t>‹#›</a:t>
            </a:fld>
            <a:endParaRPr lang="en-IN"/>
          </a:p>
        </p:txBody>
      </p:sp>
    </p:spTree>
    <p:extLst>
      <p:ext uri="{BB962C8B-B14F-4D97-AF65-F5344CB8AC3E}">
        <p14:creationId xmlns:p14="http://schemas.microsoft.com/office/powerpoint/2010/main" val="272223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961C-166C-40C3-82B4-DEDE062D44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DAC804-4BB8-4A40-99DC-265CEFA78A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59B29B-2C67-4F35-9428-D55C21E325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3DCA47-E20E-4A89-B498-630D543173A2}"/>
              </a:ext>
            </a:extLst>
          </p:cNvPr>
          <p:cNvSpPr>
            <a:spLocks noGrp="1"/>
          </p:cNvSpPr>
          <p:nvPr>
            <p:ph type="dt" sz="half" idx="10"/>
          </p:nvPr>
        </p:nvSpPr>
        <p:spPr/>
        <p:txBody>
          <a:bodyPr/>
          <a:lstStyle/>
          <a:p>
            <a:fld id="{5BAFEDE8-0F95-4874-A16E-BF8CC596730D}" type="datetimeFigureOut">
              <a:rPr lang="en-IN" smtClean="0"/>
              <a:t>18-07-2021</a:t>
            </a:fld>
            <a:endParaRPr lang="en-IN"/>
          </a:p>
        </p:txBody>
      </p:sp>
      <p:sp>
        <p:nvSpPr>
          <p:cNvPr id="6" name="Footer Placeholder 5">
            <a:extLst>
              <a:ext uri="{FF2B5EF4-FFF2-40B4-BE49-F238E27FC236}">
                <a16:creationId xmlns:a16="http://schemas.microsoft.com/office/drawing/2014/main" id="{52333721-DCB9-41E9-B78A-9312E714A2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0FB201-D9E1-44BB-94B4-4C4C51152716}"/>
              </a:ext>
            </a:extLst>
          </p:cNvPr>
          <p:cNvSpPr>
            <a:spLocks noGrp="1"/>
          </p:cNvSpPr>
          <p:nvPr>
            <p:ph type="sldNum" sz="quarter" idx="12"/>
          </p:nvPr>
        </p:nvSpPr>
        <p:spPr/>
        <p:txBody>
          <a:bodyPr/>
          <a:lstStyle/>
          <a:p>
            <a:fld id="{A112906A-DEA5-4E8A-BB51-9E8164304BE2}" type="slidenum">
              <a:rPr lang="en-IN" smtClean="0"/>
              <a:t>‹#›</a:t>
            </a:fld>
            <a:endParaRPr lang="en-IN"/>
          </a:p>
        </p:txBody>
      </p:sp>
    </p:spTree>
    <p:extLst>
      <p:ext uri="{BB962C8B-B14F-4D97-AF65-F5344CB8AC3E}">
        <p14:creationId xmlns:p14="http://schemas.microsoft.com/office/powerpoint/2010/main" val="3332646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B16D1-E13E-4D1B-B867-6D74A3C86B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CB9C13-E0BF-459D-83C2-42A25A25E7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E171B-7CA9-4351-89C2-30E8DC7933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E32569-3704-4946-9F02-3F1FC0F0E4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B3AD31-8A21-4547-8649-AD142E1E97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E48BC8-B7D5-4B09-974A-AE328D618F3F}"/>
              </a:ext>
            </a:extLst>
          </p:cNvPr>
          <p:cNvSpPr>
            <a:spLocks noGrp="1"/>
          </p:cNvSpPr>
          <p:nvPr>
            <p:ph type="dt" sz="half" idx="10"/>
          </p:nvPr>
        </p:nvSpPr>
        <p:spPr/>
        <p:txBody>
          <a:bodyPr/>
          <a:lstStyle/>
          <a:p>
            <a:fld id="{5BAFEDE8-0F95-4874-A16E-BF8CC596730D}" type="datetimeFigureOut">
              <a:rPr lang="en-IN" smtClean="0"/>
              <a:t>18-07-2021</a:t>
            </a:fld>
            <a:endParaRPr lang="en-IN"/>
          </a:p>
        </p:txBody>
      </p:sp>
      <p:sp>
        <p:nvSpPr>
          <p:cNvPr id="8" name="Footer Placeholder 7">
            <a:extLst>
              <a:ext uri="{FF2B5EF4-FFF2-40B4-BE49-F238E27FC236}">
                <a16:creationId xmlns:a16="http://schemas.microsoft.com/office/drawing/2014/main" id="{A8D5356A-69EA-44F2-805A-976B252731F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A65632-06B3-496C-B338-2EF662A5117F}"/>
              </a:ext>
            </a:extLst>
          </p:cNvPr>
          <p:cNvSpPr>
            <a:spLocks noGrp="1"/>
          </p:cNvSpPr>
          <p:nvPr>
            <p:ph type="sldNum" sz="quarter" idx="12"/>
          </p:nvPr>
        </p:nvSpPr>
        <p:spPr/>
        <p:txBody>
          <a:bodyPr/>
          <a:lstStyle/>
          <a:p>
            <a:fld id="{A112906A-DEA5-4E8A-BB51-9E8164304BE2}" type="slidenum">
              <a:rPr lang="en-IN" smtClean="0"/>
              <a:t>‹#›</a:t>
            </a:fld>
            <a:endParaRPr lang="en-IN"/>
          </a:p>
        </p:txBody>
      </p:sp>
    </p:spTree>
    <p:extLst>
      <p:ext uri="{BB962C8B-B14F-4D97-AF65-F5344CB8AC3E}">
        <p14:creationId xmlns:p14="http://schemas.microsoft.com/office/powerpoint/2010/main" val="3083983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F0C6A-56B8-462F-9F41-6A6F57319B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2212B3-0BCC-4B33-9C15-2071199DE0A1}"/>
              </a:ext>
            </a:extLst>
          </p:cNvPr>
          <p:cNvSpPr>
            <a:spLocks noGrp="1"/>
          </p:cNvSpPr>
          <p:nvPr>
            <p:ph type="dt" sz="half" idx="10"/>
          </p:nvPr>
        </p:nvSpPr>
        <p:spPr/>
        <p:txBody>
          <a:bodyPr/>
          <a:lstStyle/>
          <a:p>
            <a:fld id="{5BAFEDE8-0F95-4874-A16E-BF8CC596730D}" type="datetimeFigureOut">
              <a:rPr lang="en-IN" smtClean="0"/>
              <a:t>18-07-2021</a:t>
            </a:fld>
            <a:endParaRPr lang="en-IN"/>
          </a:p>
        </p:txBody>
      </p:sp>
      <p:sp>
        <p:nvSpPr>
          <p:cNvPr id="4" name="Footer Placeholder 3">
            <a:extLst>
              <a:ext uri="{FF2B5EF4-FFF2-40B4-BE49-F238E27FC236}">
                <a16:creationId xmlns:a16="http://schemas.microsoft.com/office/drawing/2014/main" id="{0BCF4288-A6F2-4806-9C13-93AC14562D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BA1048-1AEF-44AA-B2BC-47EE7AAF454A}"/>
              </a:ext>
            </a:extLst>
          </p:cNvPr>
          <p:cNvSpPr>
            <a:spLocks noGrp="1"/>
          </p:cNvSpPr>
          <p:nvPr>
            <p:ph type="sldNum" sz="quarter" idx="12"/>
          </p:nvPr>
        </p:nvSpPr>
        <p:spPr/>
        <p:txBody>
          <a:bodyPr/>
          <a:lstStyle/>
          <a:p>
            <a:fld id="{A112906A-DEA5-4E8A-BB51-9E8164304BE2}" type="slidenum">
              <a:rPr lang="en-IN" smtClean="0"/>
              <a:t>‹#›</a:t>
            </a:fld>
            <a:endParaRPr lang="en-IN"/>
          </a:p>
        </p:txBody>
      </p:sp>
    </p:spTree>
    <p:extLst>
      <p:ext uri="{BB962C8B-B14F-4D97-AF65-F5344CB8AC3E}">
        <p14:creationId xmlns:p14="http://schemas.microsoft.com/office/powerpoint/2010/main" val="1206219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CF3C9A-7FF8-4BE5-A5D7-8D535BC62344}"/>
              </a:ext>
            </a:extLst>
          </p:cNvPr>
          <p:cNvSpPr>
            <a:spLocks noGrp="1"/>
          </p:cNvSpPr>
          <p:nvPr>
            <p:ph type="dt" sz="half" idx="10"/>
          </p:nvPr>
        </p:nvSpPr>
        <p:spPr/>
        <p:txBody>
          <a:bodyPr/>
          <a:lstStyle/>
          <a:p>
            <a:fld id="{5BAFEDE8-0F95-4874-A16E-BF8CC596730D}" type="datetimeFigureOut">
              <a:rPr lang="en-IN" smtClean="0"/>
              <a:t>18-07-2021</a:t>
            </a:fld>
            <a:endParaRPr lang="en-IN"/>
          </a:p>
        </p:txBody>
      </p:sp>
      <p:sp>
        <p:nvSpPr>
          <p:cNvPr id="3" name="Footer Placeholder 2">
            <a:extLst>
              <a:ext uri="{FF2B5EF4-FFF2-40B4-BE49-F238E27FC236}">
                <a16:creationId xmlns:a16="http://schemas.microsoft.com/office/drawing/2014/main" id="{E98C145F-7023-4FAD-83DE-46265FF4F0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3A5B49-01B4-41CB-BD22-3EF539460431}"/>
              </a:ext>
            </a:extLst>
          </p:cNvPr>
          <p:cNvSpPr>
            <a:spLocks noGrp="1"/>
          </p:cNvSpPr>
          <p:nvPr>
            <p:ph type="sldNum" sz="quarter" idx="12"/>
          </p:nvPr>
        </p:nvSpPr>
        <p:spPr/>
        <p:txBody>
          <a:bodyPr/>
          <a:lstStyle/>
          <a:p>
            <a:fld id="{A112906A-DEA5-4E8A-BB51-9E8164304BE2}" type="slidenum">
              <a:rPr lang="en-IN" smtClean="0"/>
              <a:t>‹#›</a:t>
            </a:fld>
            <a:endParaRPr lang="en-IN"/>
          </a:p>
        </p:txBody>
      </p:sp>
    </p:spTree>
    <p:extLst>
      <p:ext uri="{BB962C8B-B14F-4D97-AF65-F5344CB8AC3E}">
        <p14:creationId xmlns:p14="http://schemas.microsoft.com/office/powerpoint/2010/main" val="34945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0A42-AFAE-48EC-937B-B5B0D5A5E9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3B0C62-7C27-4792-9498-AA627EC27C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506044-3A6D-4F3C-A260-F85992D99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50AACC-0F85-4D83-863C-F71A66493ED1}"/>
              </a:ext>
            </a:extLst>
          </p:cNvPr>
          <p:cNvSpPr>
            <a:spLocks noGrp="1"/>
          </p:cNvSpPr>
          <p:nvPr>
            <p:ph type="dt" sz="half" idx="10"/>
          </p:nvPr>
        </p:nvSpPr>
        <p:spPr/>
        <p:txBody>
          <a:bodyPr/>
          <a:lstStyle/>
          <a:p>
            <a:fld id="{5BAFEDE8-0F95-4874-A16E-BF8CC596730D}" type="datetimeFigureOut">
              <a:rPr lang="en-IN" smtClean="0"/>
              <a:t>18-07-2021</a:t>
            </a:fld>
            <a:endParaRPr lang="en-IN"/>
          </a:p>
        </p:txBody>
      </p:sp>
      <p:sp>
        <p:nvSpPr>
          <p:cNvPr id="6" name="Footer Placeholder 5">
            <a:extLst>
              <a:ext uri="{FF2B5EF4-FFF2-40B4-BE49-F238E27FC236}">
                <a16:creationId xmlns:a16="http://schemas.microsoft.com/office/drawing/2014/main" id="{C639CC3F-047F-485E-8CFF-26B6AF11E6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FE269A-4014-4344-A5E9-5CA54D5FBBA6}"/>
              </a:ext>
            </a:extLst>
          </p:cNvPr>
          <p:cNvSpPr>
            <a:spLocks noGrp="1"/>
          </p:cNvSpPr>
          <p:nvPr>
            <p:ph type="sldNum" sz="quarter" idx="12"/>
          </p:nvPr>
        </p:nvSpPr>
        <p:spPr/>
        <p:txBody>
          <a:bodyPr/>
          <a:lstStyle/>
          <a:p>
            <a:fld id="{A112906A-DEA5-4E8A-BB51-9E8164304BE2}" type="slidenum">
              <a:rPr lang="en-IN" smtClean="0"/>
              <a:t>‹#›</a:t>
            </a:fld>
            <a:endParaRPr lang="en-IN"/>
          </a:p>
        </p:txBody>
      </p:sp>
    </p:spTree>
    <p:extLst>
      <p:ext uri="{BB962C8B-B14F-4D97-AF65-F5344CB8AC3E}">
        <p14:creationId xmlns:p14="http://schemas.microsoft.com/office/powerpoint/2010/main" val="2062416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F351-5E4A-4334-BEF5-E3771176D7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442C065-4063-4B09-B6B0-D094688561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1226C61-3240-4065-BE66-C193226C6F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D3FED-415F-4CA6-AAAE-79DCBDD65D06}"/>
              </a:ext>
            </a:extLst>
          </p:cNvPr>
          <p:cNvSpPr>
            <a:spLocks noGrp="1"/>
          </p:cNvSpPr>
          <p:nvPr>
            <p:ph type="dt" sz="half" idx="10"/>
          </p:nvPr>
        </p:nvSpPr>
        <p:spPr/>
        <p:txBody>
          <a:bodyPr/>
          <a:lstStyle/>
          <a:p>
            <a:fld id="{5BAFEDE8-0F95-4874-A16E-BF8CC596730D}" type="datetimeFigureOut">
              <a:rPr lang="en-IN" smtClean="0"/>
              <a:t>18-07-2021</a:t>
            </a:fld>
            <a:endParaRPr lang="en-IN"/>
          </a:p>
        </p:txBody>
      </p:sp>
      <p:sp>
        <p:nvSpPr>
          <p:cNvPr id="6" name="Footer Placeholder 5">
            <a:extLst>
              <a:ext uri="{FF2B5EF4-FFF2-40B4-BE49-F238E27FC236}">
                <a16:creationId xmlns:a16="http://schemas.microsoft.com/office/drawing/2014/main" id="{5A7D1A0C-A5EF-4C77-AB55-9A78B1DE15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B59136-F5F7-474B-9EFE-438EA54FEE39}"/>
              </a:ext>
            </a:extLst>
          </p:cNvPr>
          <p:cNvSpPr>
            <a:spLocks noGrp="1"/>
          </p:cNvSpPr>
          <p:nvPr>
            <p:ph type="sldNum" sz="quarter" idx="12"/>
          </p:nvPr>
        </p:nvSpPr>
        <p:spPr/>
        <p:txBody>
          <a:bodyPr/>
          <a:lstStyle/>
          <a:p>
            <a:fld id="{A112906A-DEA5-4E8A-BB51-9E8164304BE2}" type="slidenum">
              <a:rPr lang="en-IN" smtClean="0"/>
              <a:t>‹#›</a:t>
            </a:fld>
            <a:endParaRPr lang="en-IN"/>
          </a:p>
        </p:txBody>
      </p:sp>
    </p:spTree>
    <p:extLst>
      <p:ext uri="{BB962C8B-B14F-4D97-AF65-F5344CB8AC3E}">
        <p14:creationId xmlns:p14="http://schemas.microsoft.com/office/powerpoint/2010/main" val="4201153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65C50A-543C-4F0A-8C44-39D1D7E33F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58CEDB-77E3-4020-A906-644989F25E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967F6E-6A57-4C53-9C2F-8C7965028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AFEDE8-0F95-4874-A16E-BF8CC596730D}" type="datetimeFigureOut">
              <a:rPr lang="en-IN" smtClean="0"/>
              <a:t>18-07-2021</a:t>
            </a:fld>
            <a:endParaRPr lang="en-IN"/>
          </a:p>
        </p:txBody>
      </p:sp>
      <p:sp>
        <p:nvSpPr>
          <p:cNvPr id="5" name="Footer Placeholder 4">
            <a:extLst>
              <a:ext uri="{FF2B5EF4-FFF2-40B4-BE49-F238E27FC236}">
                <a16:creationId xmlns:a16="http://schemas.microsoft.com/office/drawing/2014/main" id="{4CCDAF90-FD64-4864-B121-151BDDC729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09C7DAB-EDB3-4B16-9995-2C7E46ACBF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12906A-DEA5-4E8A-BB51-9E8164304BE2}" type="slidenum">
              <a:rPr lang="en-IN" smtClean="0"/>
              <a:t>‹#›</a:t>
            </a:fld>
            <a:endParaRPr lang="en-IN"/>
          </a:p>
        </p:txBody>
      </p:sp>
    </p:spTree>
    <p:extLst>
      <p:ext uri="{BB962C8B-B14F-4D97-AF65-F5344CB8AC3E}">
        <p14:creationId xmlns:p14="http://schemas.microsoft.com/office/powerpoint/2010/main" val="1058980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018A90-ED67-492A-BACD-56573EC22D24}"/>
              </a:ext>
            </a:extLst>
          </p:cNvPr>
          <p:cNvSpPr>
            <a:spLocks noGrp="1"/>
          </p:cNvSpPr>
          <p:nvPr>
            <p:ph type="ctrTitle"/>
          </p:nvPr>
        </p:nvSpPr>
        <p:spPr>
          <a:xfrm>
            <a:off x="1524000" y="1122362"/>
            <a:ext cx="9144000" cy="5571045"/>
          </a:xfrm>
        </p:spPr>
        <p:txBody>
          <a:bodyPr>
            <a:normAutofit/>
          </a:bodyPr>
          <a:lstStyle/>
          <a:p>
            <a:pPr>
              <a:lnSpc>
                <a:spcPct val="107000"/>
              </a:lnSpc>
              <a:spcAft>
                <a:spcPts val="800"/>
              </a:spcAft>
            </a:pPr>
            <a:r>
              <a:rPr lang="en-IN" sz="3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PROJECT REPORT</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r>
              <a:rPr lang="en-IN" sz="3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on</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r>
              <a:rPr lang="en-IN" sz="3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E-retail factors for customer activation and retention: A case study from Indian e-commerce customers</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r>
              <a:rPr lang="en-IN" sz="3600" dirty="0">
                <a:effectLst/>
                <a:latin typeface="Calibri" panose="020F0502020204030204" pitchFamily="34" charset="0"/>
                <a:ea typeface="Calibri" panose="020F0502020204030204" pitchFamily="34" charset="0"/>
                <a:cs typeface="Calibri" panose="020F0502020204030204" pitchFamily="34" charset="0"/>
              </a:rPr>
              <a:t> </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r>
              <a:rPr lang="en-IN" sz="3600" dirty="0">
                <a:effectLst/>
                <a:latin typeface="Calibri" panose="020F0502020204030204" pitchFamily="34" charset="0"/>
                <a:ea typeface="Calibri" panose="020F0502020204030204" pitchFamily="34" charset="0"/>
                <a:cs typeface="Calibri" panose="020F0502020204030204" pitchFamily="34" charset="0"/>
              </a:rPr>
              <a:t>                                                               By Sreekari I</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Calibri" panose="020F0502020204030204" pitchFamily="34"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1714162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7A373D-FFCA-46BD-B336-29F78516126D}"/>
              </a:ext>
            </a:extLst>
          </p:cNvPr>
          <p:cNvSpPr>
            <a:spLocks noGrp="1"/>
          </p:cNvSpPr>
          <p:nvPr>
            <p:ph type="body" sz="half" idx="2"/>
          </p:nvPr>
        </p:nvSpPr>
        <p:spPr>
          <a:xfrm>
            <a:off x="931228" y="1188720"/>
            <a:ext cx="3932237" cy="3811588"/>
          </a:xfrm>
        </p:spPr>
        <p:txBody>
          <a:bodyPr/>
          <a:lstStyle/>
          <a:p>
            <a:r>
              <a:rPr lang="en-IN" sz="2400" dirty="0">
                <a:effectLst/>
                <a:latin typeface="Lucida Handwriting" panose="03010101010101010101" pitchFamily="66" charset="0"/>
                <a:ea typeface="Calibri" panose="020F0502020204030204" pitchFamily="34" charset="0"/>
                <a:cs typeface="Calibri" panose="020F0502020204030204" pitchFamily="34" charset="0"/>
              </a:rPr>
              <a:t>Comparing shopping frequency with the access mode for online shopping used.</a:t>
            </a:r>
            <a:endParaRPr lang="en-IN" sz="2400" dirty="0">
              <a:effectLst/>
              <a:latin typeface="Lucida Handwriting" panose="03010101010101010101" pitchFamily="66" charset="0"/>
              <a:ea typeface="Calibri" panose="020F0502020204030204" pitchFamily="34" charset="0"/>
              <a:cs typeface="Times New Roman" panose="02020603050405020304" pitchFamily="18" charset="0"/>
            </a:endParaRPr>
          </a:p>
          <a:p>
            <a:endParaRPr lang="en-IN" dirty="0"/>
          </a:p>
        </p:txBody>
      </p:sp>
      <p:pic>
        <p:nvPicPr>
          <p:cNvPr id="8194" name="Picture 2">
            <a:extLst>
              <a:ext uri="{FF2B5EF4-FFF2-40B4-BE49-F238E27FC236}">
                <a16:creationId xmlns:a16="http://schemas.microsoft.com/office/drawing/2014/main" id="{4C4693AB-B528-4CCB-A3AC-34A22BDB6E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92624" y="1188720"/>
            <a:ext cx="6839712" cy="427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114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EAE99750-15CA-42E6-8B80-3F96479687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72025" y="1078992"/>
            <a:ext cx="7170039" cy="381158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60C3909E-C456-416C-9236-808AD916BDA3}"/>
              </a:ext>
            </a:extLst>
          </p:cNvPr>
          <p:cNvSpPr>
            <a:spLocks noGrp="1"/>
          </p:cNvSpPr>
          <p:nvPr>
            <p:ph type="body" sz="half" idx="2"/>
          </p:nvPr>
        </p:nvSpPr>
        <p:spPr>
          <a:xfrm>
            <a:off x="620713" y="1123950"/>
            <a:ext cx="3932237" cy="3811588"/>
          </a:xfrm>
        </p:spPr>
        <p:txBody>
          <a:bodyPr/>
          <a:lstStyle/>
          <a:p>
            <a:r>
              <a:rPr lang="en-IN" sz="2800" dirty="0">
                <a:effectLst/>
                <a:latin typeface="Lucida Handwriting" panose="03010101010101010101" pitchFamily="66" charset="0"/>
                <a:ea typeface="Calibri" panose="020F0502020204030204" pitchFamily="34" charset="0"/>
                <a:cs typeface="Calibri" panose="020F0502020204030204" pitchFamily="34" charset="0"/>
              </a:rPr>
              <a:t>Comparing the channel used for shopping for the first time and the channel used for the second time</a:t>
            </a:r>
            <a:endParaRPr lang="en-IN" sz="2800" dirty="0">
              <a:effectLst/>
              <a:latin typeface="Lucida Handwriting" panose="03010101010101010101" pitchFamily="66"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7071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9FE1D78-C60D-454F-85E4-746326356A98}"/>
              </a:ext>
            </a:extLst>
          </p:cNvPr>
          <p:cNvSpPr>
            <a:spLocks noGrp="1"/>
          </p:cNvSpPr>
          <p:nvPr>
            <p:ph type="body" sz="half" idx="2"/>
          </p:nvPr>
        </p:nvSpPr>
        <p:spPr>
          <a:xfrm>
            <a:off x="620332" y="1257300"/>
            <a:ext cx="3932237" cy="3811588"/>
          </a:xfrm>
        </p:spPr>
        <p:txBody>
          <a:bodyPr/>
          <a:lstStyle/>
          <a:p>
            <a:r>
              <a:rPr lang="en-IN" sz="2400" dirty="0">
                <a:effectLst/>
                <a:latin typeface="Lucida Handwriting" panose="03010101010101010101" pitchFamily="66" charset="0"/>
                <a:ea typeface="Calibri" panose="020F0502020204030204" pitchFamily="34" charset="0"/>
                <a:cs typeface="Calibri" panose="020F0502020204030204" pitchFamily="34" charset="0"/>
              </a:rPr>
              <a:t>We can see how the time spent before purchase is related to abandoning the cart frequency.</a:t>
            </a:r>
            <a:endParaRPr lang="en-IN" sz="2400" dirty="0">
              <a:effectLst/>
              <a:latin typeface="Lucida Handwriting" panose="03010101010101010101" pitchFamily="66" charset="0"/>
              <a:ea typeface="Calibri" panose="020F0502020204030204" pitchFamily="34" charset="0"/>
              <a:cs typeface="Times New Roman" panose="02020603050405020304" pitchFamily="18" charset="0"/>
            </a:endParaRPr>
          </a:p>
          <a:p>
            <a:endParaRPr lang="en-IN" dirty="0"/>
          </a:p>
        </p:txBody>
      </p:sp>
      <p:pic>
        <p:nvPicPr>
          <p:cNvPr id="10242" name="Picture 2">
            <a:extLst>
              <a:ext uri="{FF2B5EF4-FFF2-40B4-BE49-F238E27FC236}">
                <a16:creationId xmlns:a16="http://schemas.microsoft.com/office/drawing/2014/main" id="{9C48368F-28D8-4E56-83EC-2538DEC7E6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72025" y="1257300"/>
            <a:ext cx="7419975" cy="3811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461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2E32442-080D-4FA8-9FA9-DEE71F891B3F}"/>
              </a:ext>
            </a:extLst>
          </p:cNvPr>
          <p:cNvSpPr>
            <a:spLocks noGrp="1"/>
          </p:cNvSpPr>
          <p:nvPr>
            <p:ph type="body" sz="half" idx="2"/>
          </p:nvPr>
        </p:nvSpPr>
        <p:spPr>
          <a:xfrm>
            <a:off x="579120" y="1523206"/>
            <a:ext cx="3932237" cy="3811588"/>
          </a:xfrm>
        </p:spPr>
        <p:txBody>
          <a:bodyPr/>
          <a:lstStyle/>
          <a:p>
            <a:r>
              <a:rPr lang="en-IN" sz="2400" dirty="0">
                <a:effectLst/>
                <a:latin typeface="Lucida Handwriting" panose="03010101010101010101" pitchFamily="66" charset="0"/>
                <a:ea typeface="Calibri" panose="020F0502020204030204" pitchFamily="34" charset="0"/>
                <a:cs typeface="Calibri" panose="020F0502020204030204" pitchFamily="34" charset="0"/>
              </a:rPr>
              <a:t>We can see that 49.4% of the bag abandon reason is due to the better alternative offer. It is followed by Promo code not available, Change in Price, lack of trust and No preferred mode of payment.</a:t>
            </a:r>
            <a:endParaRPr lang="en-IN" sz="2400" dirty="0">
              <a:effectLst/>
              <a:latin typeface="Lucida Handwriting" panose="03010101010101010101" pitchFamily="66" charset="0"/>
              <a:ea typeface="Calibri" panose="020F0502020204030204" pitchFamily="34" charset="0"/>
              <a:cs typeface="Times New Roman" panose="02020603050405020304" pitchFamily="18" charset="0"/>
            </a:endParaRPr>
          </a:p>
          <a:p>
            <a:endParaRPr lang="en-IN" dirty="0"/>
          </a:p>
        </p:txBody>
      </p:sp>
      <p:pic>
        <p:nvPicPr>
          <p:cNvPr id="11266" name="Picture 2">
            <a:extLst>
              <a:ext uri="{FF2B5EF4-FFF2-40B4-BE49-F238E27FC236}">
                <a16:creationId xmlns:a16="http://schemas.microsoft.com/office/drawing/2014/main" id="{45E9FDBF-1E3A-4F1E-98AB-5C39B3A517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72025" y="1553874"/>
            <a:ext cx="6840855" cy="4462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534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0AC669B-AC49-4997-8642-B151AE444EA9}"/>
              </a:ext>
            </a:extLst>
          </p:cNvPr>
          <p:cNvSpPr>
            <a:spLocks noGrp="1"/>
          </p:cNvSpPr>
          <p:nvPr>
            <p:ph type="body" sz="half" idx="2"/>
          </p:nvPr>
        </p:nvSpPr>
        <p:spPr>
          <a:xfrm>
            <a:off x="277368" y="4756685"/>
            <a:ext cx="11637264" cy="3811588"/>
          </a:xfrm>
        </p:spPr>
        <p:txBody>
          <a:bodyPr/>
          <a:lstStyle/>
          <a:p>
            <a:endParaRPr lang="en-IN" dirty="0"/>
          </a:p>
        </p:txBody>
      </p:sp>
      <p:pic>
        <p:nvPicPr>
          <p:cNvPr id="12290" name="Picture 2">
            <a:extLst>
              <a:ext uri="{FF2B5EF4-FFF2-40B4-BE49-F238E27FC236}">
                <a16:creationId xmlns:a16="http://schemas.microsoft.com/office/drawing/2014/main" id="{19DFA264-B2C5-4B28-A8B6-B143043A66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7088" y="678461"/>
            <a:ext cx="7852219" cy="3811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899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EECB9C2-3FA2-4397-A725-FC3BF7F7381D}"/>
              </a:ext>
            </a:extLst>
          </p:cNvPr>
          <p:cNvSpPr>
            <a:spLocks noGrp="1"/>
          </p:cNvSpPr>
          <p:nvPr>
            <p:ph type="body" sz="half" idx="2"/>
          </p:nvPr>
        </p:nvSpPr>
        <p:spPr>
          <a:xfrm>
            <a:off x="782606" y="4807294"/>
            <a:ext cx="10626788" cy="3811588"/>
          </a:xfrm>
        </p:spPr>
        <p:txBody>
          <a:bodyPr/>
          <a:lstStyle/>
          <a:p>
            <a:r>
              <a:rPr lang="en-IN" sz="2000" dirty="0">
                <a:effectLst/>
                <a:latin typeface="Lucida Handwriting" panose="03010101010101010101" pitchFamily="66" charset="0"/>
                <a:ea typeface="Calibri" panose="020F0502020204030204" pitchFamily="34" charset="0"/>
                <a:cs typeface="Calibri" panose="020F0502020204030204" pitchFamily="34" charset="0"/>
              </a:rPr>
              <a:t>The comparison between the reason for abandoning the cart and frequency of abandoning the cart shows that better alternative reason available is the frequent reason while the Promo code not available is never in some of the cases and it is sometimes in case of better alternative available. Lack of trust is also the reason in some cases and No preferred mode of payment is the reason in few cases.</a:t>
            </a:r>
            <a:endParaRPr lang="en-IN" sz="2000" dirty="0">
              <a:effectLst/>
              <a:latin typeface="Lucida Handwriting" panose="03010101010101010101" pitchFamily="66" charset="0"/>
              <a:ea typeface="Calibri" panose="020F0502020204030204" pitchFamily="34" charset="0"/>
              <a:cs typeface="Times New Roman" panose="02020603050405020304" pitchFamily="18" charset="0"/>
            </a:endParaRPr>
          </a:p>
          <a:p>
            <a:endParaRPr lang="en-IN" dirty="0"/>
          </a:p>
        </p:txBody>
      </p:sp>
      <p:pic>
        <p:nvPicPr>
          <p:cNvPr id="13314" name="Picture 2">
            <a:extLst>
              <a:ext uri="{FF2B5EF4-FFF2-40B4-BE49-F238E27FC236}">
                <a16:creationId xmlns:a16="http://schemas.microsoft.com/office/drawing/2014/main" id="{E70983A4-5CC1-4A52-8CA6-F42DDED495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3856" y="520218"/>
            <a:ext cx="9966960" cy="3811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943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0C7164AA-6962-4B66-B7DE-8B7EA4B410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0031" y="2587567"/>
            <a:ext cx="10291953" cy="381158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D1D0200-AA33-4C1B-B0B5-B0DAD98F512C}"/>
              </a:ext>
            </a:extLst>
          </p:cNvPr>
          <p:cNvSpPr>
            <a:spLocks noGrp="1"/>
          </p:cNvSpPr>
          <p:nvPr>
            <p:ph type="body" sz="half" idx="2"/>
          </p:nvPr>
        </p:nvSpPr>
        <p:spPr>
          <a:xfrm>
            <a:off x="1247775" y="910465"/>
            <a:ext cx="10291953" cy="3811588"/>
          </a:xfrm>
        </p:spPr>
        <p:txBody>
          <a:bodyPr>
            <a:normAutofit/>
          </a:bodyPr>
          <a:lstStyle/>
          <a:p>
            <a:pPr>
              <a:lnSpc>
                <a:spcPct val="107000"/>
              </a:lnSpc>
              <a:spcAft>
                <a:spcPts val="800"/>
              </a:spcAft>
            </a:pPr>
            <a:r>
              <a:rPr lang="en-IN" sz="2400" dirty="0">
                <a:effectLst/>
                <a:latin typeface="Lucida Handwriting" panose="03010101010101010101" pitchFamily="66" charset="0"/>
                <a:ea typeface="Calibri" panose="020F0502020204030204" pitchFamily="34" charset="0"/>
                <a:cs typeface="Calibri" panose="020F0502020204030204" pitchFamily="34" charset="0"/>
              </a:rPr>
              <a:t>The fo</a:t>
            </a:r>
            <a:r>
              <a:rPr lang="en-IN" sz="2400" dirty="0">
                <a:latin typeface="Lucida Handwriting" panose="03010101010101010101" pitchFamily="66" charset="0"/>
                <a:ea typeface="Calibri" panose="020F0502020204030204" pitchFamily="34" charset="0"/>
                <a:cs typeface="Calibri" panose="020F0502020204030204" pitchFamily="34" charset="0"/>
              </a:rPr>
              <a:t>llowing</a:t>
            </a:r>
            <a:r>
              <a:rPr lang="en-IN" sz="2400" dirty="0">
                <a:effectLst/>
                <a:latin typeface="Lucida Handwriting" panose="03010101010101010101" pitchFamily="66" charset="0"/>
                <a:ea typeface="Calibri" panose="020F0502020204030204" pitchFamily="34" charset="0"/>
                <a:cs typeface="Calibri" panose="020F0502020204030204" pitchFamily="34" charset="0"/>
              </a:rPr>
              <a:t> three </a:t>
            </a:r>
            <a:r>
              <a:rPr lang="en-IN" sz="2400" dirty="0" err="1">
                <a:effectLst/>
                <a:latin typeface="Lucida Handwriting" panose="03010101010101010101" pitchFamily="66" charset="0"/>
                <a:ea typeface="Calibri" panose="020F0502020204030204" pitchFamily="34" charset="0"/>
                <a:cs typeface="Calibri" panose="020F0502020204030204" pitchFamily="34" charset="0"/>
              </a:rPr>
              <a:t>bargraphs</a:t>
            </a:r>
            <a:r>
              <a:rPr lang="en-IN" sz="2400" dirty="0">
                <a:effectLst/>
                <a:latin typeface="Lucida Handwriting" panose="03010101010101010101" pitchFamily="66" charset="0"/>
                <a:ea typeface="Calibri" panose="020F0502020204030204" pitchFamily="34" charset="0"/>
                <a:cs typeface="Calibri" panose="020F0502020204030204" pitchFamily="34" charset="0"/>
              </a:rPr>
              <a:t> shows the opinions frequency on various columns.</a:t>
            </a:r>
            <a:endParaRPr lang="en-IN" sz="2400" dirty="0">
              <a:effectLst/>
              <a:latin typeface="Lucida Handwriting" panose="03010101010101010101" pitchFamily="66"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6386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EBBA5601-873E-4950-AD5F-B8120FEC36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2144" y="457200"/>
            <a:ext cx="9765792" cy="4828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574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7B28C10E-FEE5-413C-8DF7-FA57D5CD43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3584" y="1135131"/>
            <a:ext cx="9272016" cy="4369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404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3F196-99FD-46C6-BE00-2D543E662F2F}"/>
              </a:ext>
            </a:extLst>
          </p:cNvPr>
          <p:cNvSpPr>
            <a:spLocks noGrp="1"/>
          </p:cNvSpPr>
          <p:nvPr>
            <p:ph type="title"/>
          </p:nvPr>
        </p:nvSpPr>
        <p:spPr>
          <a:xfrm>
            <a:off x="236284" y="188912"/>
            <a:ext cx="10443908" cy="1600200"/>
          </a:xfrm>
        </p:spPr>
        <p:txBody>
          <a:bodyPr>
            <a:normAutofit/>
          </a:bodyPr>
          <a:lstStyle/>
          <a:p>
            <a:r>
              <a:rPr lang="en-IN" sz="2400" dirty="0">
                <a:effectLst/>
                <a:latin typeface="Lucida Handwriting" panose="03010101010101010101" pitchFamily="66" charset="0"/>
                <a:ea typeface="Calibri" panose="020F0502020204030204" pitchFamily="34" charset="0"/>
                <a:cs typeface="Calibri" panose="020F0502020204030204" pitchFamily="34" charset="0"/>
              </a:rPr>
              <a:t>Correlation between the columns about customers opinions on online shopping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Text Placeholder 3">
            <a:extLst>
              <a:ext uri="{FF2B5EF4-FFF2-40B4-BE49-F238E27FC236}">
                <a16:creationId xmlns:a16="http://schemas.microsoft.com/office/drawing/2014/main" id="{698169B2-4070-48CA-AD54-5E21BCB5F036}"/>
              </a:ext>
            </a:extLst>
          </p:cNvPr>
          <p:cNvSpPr>
            <a:spLocks noGrp="1"/>
          </p:cNvSpPr>
          <p:nvPr>
            <p:ph type="body" sz="half" idx="2"/>
          </p:nvPr>
        </p:nvSpPr>
        <p:spPr>
          <a:xfrm>
            <a:off x="364300" y="2388043"/>
            <a:ext cx="3932237" cy="3811588"/>
          </a:xfrm>
        </p:spPr>
        <p:txBody>
          <a:bodyPr/>
          <a:lstStyle/>
          <a:p>
            <a:r>
              <a:rPr lang="en-IN" sz="2000" dirty="0">
                <a:solidFill>
                  <a:srgbClr val="000000"/>
                </a:solidFill>
                <a:effectLst/>
                <a:latin typeface="Lucida Handwriting" panose="03010101010101010101" pitchFamily="66" charset="0"/>
                <a:ea typeface="Calibri" panose="020F0502020204030204" pitchFamily="34" charset="0"/>
                <a:cs typeface="Calibri" panose="020F0502020204030204" pitchFamily="34" charset="0"/>
              </a:rPr>
              <a:t>We can see that good quality of the website gives enjoyment to the customers as they have positive correlation of 0.99. Also, content easy to read and </a:t>
            </a:r>
            <a:r>
              <a:rPr lang="en-IN" sz="2000" dirty="0" err="1">
                <a:solidFill>
                  <a:srgbClr val="000000"/>
                </a:solidFill>
                <a:effectLst/>
                <a:latin typeface="Lucida Handwriting" panose="03010101010101010101" pitchFamily="66" charset="0"/>
                <a:ea typeface="Calibri" panose="020F0502020204030204" pitchFamily="34" charset="0"/>
                <a:cs typeface="Calibri" panose="020F0502020204030204" pitchFamily="34" charset="0"/>
              </a:rPr>
              <a:t>relavant</a:t>
            </a:r>
            <a:r>
              <a:rPr lang="en-IN" sz="2000" dirty="0">
                <a:solidFill>
                  <a:srgbClr val="000000"/>
                </a:solidFill>
                <a:effectLst/>
                <a:latin typeface="Lucida Handwriting" panose="03010101010101010101" pitchFamily="66" charset="0"/>
                <a:ea typeface="Calibri" panose="020F0502020204030204" pitchFamily="34" charset="0"/>
                <a:cs typeface="Calibri" panose="020F0502020204030204" pitchFamily="34" charset="0"/>
              </a:rPr>
              <a:t> product info also has high positive correlation. There are certain other factors which affect the shopping experience.</a:t>
            </a:r>
            <a:endParaRPr lang="en-IN" sz="2000" dirty="0">
              <a:effectLst/>
              <a:latin typeface="Lucida Handwriting" panose="03010101010101010101" pitchFamily="66" charset="0"/>
              <a:ea typeface="Calibri" panose="020F0502020204030204" pitchFamily="34" charset="0"/>
              <a:cs typeface="Times New Roman" panose="02020603050405020304" pitchFamily="18" charset="0"/>
            </a:endParaRPr>
          </a:p>
          <a:p>
            <a:endParaRPr lang="en-IN" dirty="0"/>
          </a:p>
        </p:txBody>
      </p:sp>
      <p:pic>
        <p:nvPicPr>
          <p:cNvPr id="17410" name="Picture 2">
            <a:extLst>
              <a:ext uri="{FF2B5EF4-FFF2-40B4-BE49-F238E27FC236}">
                <a16:creationId xmlns:a16="http://schemas.microsoft.com/office/drawing/2014/main" id="{58BD6079-5B99-4873-A71B-412C0DCF45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72025" y="1439174"/>
            <a:ext cx="7419975" cy="4760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975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69A96-DD3E-498B-B5DE-3FE3AE927841}"/>
              </a:ext>
            </a:extLst>
          </p:cNvPr>
          <p:cNvSpPr>
            <a:spLocks noGrp="1"/>
          </p:cNvSpPr>
          <p:nvPr>
            <p:ph type="title"/>
          </p:nvPr>
        </p:nvSpPr>
        <p:spPr/>
        <p:txBody>
          <a:bodyPr>
            <a:normAutofit/>
          </a:bodyPr>
          <a:lstStyle/>
          <a:p>
            <a:r>
              <a:rPr lang="en-IN" sz="2800" dirty="0"/>
              <a:t>INTRODUCTION</a:t>
            </a:r>
          </a:p>
        </p:txBody>
      </p:sp>
      <p:sp>
        <p:nvSpPr>
          <p:cNvPr id="3" name="Content Placeholder 2">
            <a:extLst>
              <a:ext uri="{FF2B5EF4-FFF2-40B4-BE49-F238E27FC236}">
                <a16:creationId xmlns:a16="http://schemas.microsoft.com/office/drawing/2014/main" id="{E2C6CDD9-546A-4DDA-8C0A-14BAF7200890}"/>
              </a:ext>
            </a:extLst>
          </p:cNvPr>
          <p:cNvSpPr>
            <a:spLocks noGrp="1"/>
          </p:cNvSpPr>
          <p:nvPr>
            <p:ph idx="1"/>
          </p:nvPr>
        </p:nvSpPr>
        <p:spPr>
          <a:xfrm>
            <a:off x="838200" y="1386713"/>
            <a:ext cx="10515600" cy="5106162"/>
          </a:xfrm>
        </p:spPr>
        <p:txBody>
          <a:bodyPr>
            <a:normAutofit fontScale="92500" lnSpcReduction="20000"/>
          </a:bodyPr>
          <a:lstStyle/>
          <a:p>
            <a:pPr marL="0" indent="0">
              <a:lnSpc>
                <a:spcPct val="107000"/>
              </a:lnSpc>
              <a:spcAft>
                <a:spcPts val="800"/>
              </a:spcAft>
              <a:buNone/>
            </a:pPr>
            <a:r>
              <a:rPr lang="en-IN" sz="1800" dirty="0">
                <a:solidFill>
                  <a:srgbClr val="000000"/>
                </a:solidFill>
                <a:effectLst/>
                <a:latin typeface="Lucida Handwriting" panose="03010101010101010101" pitchFamily="66" charset="0"/>
                <a:ea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t>
            </a:r>
            <a:endParaRPr lang="en-IN" sz="1800" dirty="0">
              <a:effectLst/>
              <a:latin typeface="Lucida Handwriting" panose="03010101010101010101" pitchFamily="66"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solidFill>
                  <a:srgbClr val="000000"/>
                </a:solidFill>
                <a:effectLst/>
                <a:latin typeface="Lucida Handwriting" panose="03010101010101010101" pitchFamily="66" charset="0"/>
                <a:ea typeface="Calibri" panose="020F0502020204030204" pitchFamily="34" charset="0"/>
                <a:cs typeface="Calibri" panose="020F0502020204030204" pitchFamily="34" charset="0"/>
              </a:rPr>
              <a:t>A comprehensive review of the literature, theories and models have been carried out to propose the models for customer activation and customer retention. </a:t>
            </a:r>
          </a:p>
          <a:p>
            <a:pPr marL="0" indent="0">
              <a:lnSpc>
                <a:spcPct val="107000"/>
              </a:lnSpc>
              <a:spcAft>
                <a:spcPts val="800"/>
              </a:spcAft>
              <a:buNone/>
            </a:pPr>
            <a:r>
              <a:rPr lang="en-IN" sz="1800" dirty="0">
                <a:solidFill>
                  <a:srgbClr val="000000"/>
                </a:solidFill>
                <a:effectLst/>
                <a:latin typeface="Lucida Handwriting" panose="03010101010101010101" pitchFamily="66" charset="0"/>
                <a:ea typeface="Calibri" panose="020F0502020204030204" pitchFamily="34" charset="0"/>
                <a:cs typeface="Calibri" panose="020F0502020204030204" pitchFamily="34" charset="0"/>
              </a:rPr>
              <a:t>Five major factors that contributed to the success of an e-commerce store have been identified as: service quality, </a:t>
            </a:r>
          </a:p>
          <a:p>
            <a:pPr>
              <a:lnSpc>
                <a:spcPct val="107000"/>
              </a:lnSpc>
              <a:spcAft>
                <a:spcPts val="800"/>
              </a:spcAft>
            </a:pPr>
            <a:r>
              <a:rPr lang="en-IN" sz="1800" dirty="0">
                <a:solidFill>
                  <a:srgbClr val="000000"/>
                </a:solidFill>
                <a:effectLst/>
                <a:latin typeface="Lucida Handwriting" panose="03010101010101010101" pitchFamily="66" charset="0"/>
                <a:ea typeface="Calibri" panose="020F0502020204030204" pitchFamily="34" charset="0"/>
                <a:cs typeface="Calibri" panose="020F0502020204030204" pitchFamily="34" charset="0"/>
              </a:rPr>
              <a:t> system quality,</a:t>
            </a:r>
          </a:p>
          <a:p>
            <a:pPr>
              <a:lnSpc>
                <a:spcPct val="107000"/>
              </a:lnSpc>
              <a:spcAft>
                <a:spcPts val="800"/>
              </a:spcAft>
            </a:pPr>
            <a:r>
              <a:rPr lang="en-IN" sz="1800" dirty="0">
                <a:solidFill>
                  <a:srgbClr val="000000"/>
                </a:solidFill>
                <a:effectLst/>
                <a:latin typeface="Lucida Handwriting" panose="03010101010101010101" pitchFamily="66" charset="0"/>
                <a:ea typeface="Calibri" panose="020F0502020204030204" pitchFamily="34" charset="0"/>
                <a:cs typeface="Calibri" panose="020F0502020204030204" pitchFamily="34" charset="0"/>
              </a:rPr>
              <a:t> information quality,</a:t>
            </a:r>
            <a:endParaRPr lang="en-IN" sz="1800" dirty="0">
              <a:effectLst/>
              <a:latin typeface="Lucida Handwriting" panose="03010101010101010101" pitchFamily="66"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Lucida Handwriting" panose="03010101010101010101" pitchFamily="66" charset="0"/>
                <a:ea typeface="Calibri" panose="020F0502020204030204" pitchFamily="34" charset="0"/>
                <a:cs typeface="Calibri" panose="020F0502020204030204" pitchFamily="34" charset="0"/>
              </a:rPr>
              <a:t>  trust and </a:t>
            </a:r>
            <a:endParaRPr lang="en-IN" sz="1800" dirty="0">
              <a:effectLst/>
              <a:latin typeface="Lucida Handwriting" panose="03010101010101010101" pitchFamily="66"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Lucida Handwriting" panose="03010101010101010101" pitchFamily="66" charset="0"/>
                <a:ea typeface="Calibri" panose="020F0502020204030204" pitchFamily="34" charset="0"/>
                <a:cs typeface="Calibri" panose="020F0502020204030204" pitchFamily="34" charset="0"/>
              </a:rPr>
              <a:t>  net benefit. </a:t>
            </a:r>
            <a:endParaRPr lang="en-IN" sz="1800" dirty="0">
              <a:effectLst/>
              <a:latin typeface="Lucida Handwriting" panose="03010101010101010101" pitchFamily="66" charset="0"/>
              <a:ea typeface="Calibri" panose="020F0502020204030204" pitchFamily="34" charset="0"/>
              <a:cs typeface="Times New Roman" panose="02020603050405020304" pitchFamily="18" charset="0"/>
            </a:endParaRPr>
          </a:p>
          <a:p>
            <a:pPr marL="0" indent="0">
              <a:buNone/>
            </a:pPr>
            <a:r>
              <a:rPr lang="en-IN" sz="1800" dirty="0">
                <a:solidFill>
                  <a:srgbClr val="000000"/>
                </a:solidFill>
                <a:effectLst/>
                <a:latin typeface="Lucida Handwriting" panose="03010101010101010101" pitchFamily="66" charset="0"/>
                <a:ea typeface="Calibri" panose="020F0502020204030204" pitchFamily="34" charset="0"/>
              </a:rPr>
              <a:t>The research furthermore investigated the factors that influence the online customers repeat purchase intention. The combination of both utilitarian value and hedonistic values are needed to affect the repeat purchase intention (loyalty) positively. </a:t>
            </a:r>
            <a:endParaRPr lang="en-IN" dirty="0">
              <a:latin typeface="Lucida Handwriting" panose="03010101010101010101" pitchFamily="66" charset="0"/>
            </a:endParaRPr>
          </a:p>
        </p:txBody>
      </p:sp>
    </p:spTree>
    <p:extLst>
      <p:ext uri="{BB962C8B-B14F-4D97-AF65-F5344CB8AC3E}">
        <p14:creationId xmlns:p14="http://schemas.microsoft.com/office/powerpoint/2010/main" val="2765411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181E5EE4-3D3E-4707-899E-9FC0E1EB5D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76672" y="1257300"/>
            <a:ext cx="6547104" cy="435711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1AB9BCC1-3E3C-480E-BF38-0C5894129231}"/>
              </a:ext>
            </a:extLst>
          </p:cNvPr>
          <p:cNvSpPr>
            <a:spLocks noGrp="1"/>
          </p:cNvSpPr>
          <p:nvPr>
            <p:ph type="body" sz="half" idx="2"/>
          </p:nvPr>
        </p:nvSpPr>
        <p:spPr>
          <a:xfrm>
            <a:off x="620713" y="1803400"/>
            <a:ext cx="3932237" cy="3811588"/>
          </a:xfrm>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Lucida Handwriting" panose="03010101010101010101" pitchFamily="66" charset="0"/>
                <a:ea typeface="Calibri" panose="020F0502020204030204" pitchFamily="34" charset="0"/>
                <a:cs typeface="Calibri" panose="020F0502020204030204" pitchFamily="34" charset="0"/>
              </a:rPr>
              <a:t>We can see the different online sites from which customers have shopped and the percentages from this pie-chart.</a:t>
            </a:r>
            <a:endParaRPr lang="en-IN" sz="2400" dirty="0">
              <a:effectLst/>
              <a:latin typeface="Lucida Handwriting" panose="03010101010101010101" pitchFamily="66"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0727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690FDB4-081A-4405-8944-92A9F1AD4D95}"/>
              </a:ext>
            </a:extLst>
          </p:cNvPr>
          <p:cNvSpPr>
            <a:spLocks noGrp="1"/>
          </p:cNvSpPr>
          <p:nvPr>
            <p:ph type="body" sz="half" idx="2"/>
          </p:nvPr>
        </p:nvSpPr>
        <p:spPr>
          <a:xfrm>
            <a:off x="510604" y="1523206"/>
            <a:ext cx="3932237" cy="3811588"/>
          </a:xfrm>
        </p:spPr>
        <p:txBody>
          <a:bodyPr/>
          <a:lstStyle/>
          <a:p>
            <a:r>
              <a:rPr lang="en-IN" sz="2400" dirty="0">
                <a:effectLst/>
                <a:latin typeface="Lucida Handwriting" panose="03010101010101010101" pitchFamily="66" charset="0"/>
                <a:ea typeface="Calibri" panose="020F0502020204030204" pitchFamily="34" charset="0"/>
                <a:cs typeface="Calibri" panose="020F0502020204030204" pitchFamily="34" charset="0"/>
              </a:rPr>
              <a:t>We can see which website/ App that was easy to use based on customer selected options from this pie-chart.</a:t>
            </a:r>
            <a:endParaRPr lang="en-IN" sz="2400" dirty="0">
              <a:effectLst/>
              <a:latin typeface="Lucida Handwriting" panose="03010101010101010101" pitchFamily="66" charset="0"/>
              <a:ea typeface="Calibri" panose="020F0502020204030204" pitchFamily="34" charset="0"/>
              <a:cs typeface="Times New Roman" panose="02020603050405020304" pitchFamily="18" charset="0"/>
            </a:endParaRPr>
          </a:p>
          <a:p>
            <a:endParaRPr lang="en-IN" dirty="0"/>
          </a:p>
        </p:txBody>
      </p:sp>
      <p:pic>
        <p:nvPicPr>
          <p:cNvPr id="19458" name="Picture 2">
            <a:extLst>
              <a:ext uri="{FF2B5EF4-FFF2-40B4-BE49-F238E27FC236}">
                <a16:creationId xmlns:a16="http://schemas.microsoft.com/office/drawing/2014/main" id="{004E0021-322D-44C9-89F8-9DA7BD7067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72025" y="1152144"/>
            <a:ext cx="7419975" cy="4716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387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664E4AB9-5944-458C-B11B-C43B226295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4752" y="798922"/>
            <a:ext cx="9070848" cy="38115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CA1CAAB2-79F5-4078-A205-45BEF3A78F43}"/>
              </a:ext>
            </a:extLst>
          </p:cNvPr>
          <p:cNvSpPr>
            <a:spLocks noGrp="1" noChangeArrowheads="1"/>
          </p:cNvSpPr>
          <p:nvPr>
            <p:ph type="body" sz="half" idx="2"/>
          </p:nvPr>
        </p:nvSpPr>
        <p:spPr bwMode="auto">
          <a:xfrm>
            <a:off x="950976" y="5153610"/>
            <a:ext cx="10040112" cy="12772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Lucida Handwriting" panose="03010101010101010101" pitchFamily="66" charset="0"/>
                <a:ea typeface="Times New Roman" panose="02020603050405020304" pitchFamily="18" charset="0"/>
                <a:cs typeface="Calibri" panose="020F0502020204030204" pitchFamily="34" charset="0"/>
              </a:rPr>
              <a:t>Upon checking the count of various websites recommended by the customers, we can see that the Amazon.in is recommended by many customers followed by Amazon.in, Flipkart.com while Flipkart.com, Paytm.com, Myntra.com, snapdeal.com together being the least.</a:t>
            </a:r>
            <a:r>
              <a:rPr kumimoji="0" lang="en-US" altLang="en-US" sz="2000" b="0" i="0" u="none" strike="noStrike" cap="none" normalizeH="0" baseline="0" dirty="0">
                <a:ln>
                  <a:noFill/>
                </a:ln>
                <a:solidFill>
                  <a:schemeClr val="tx1"/>
                </a:solidFill>
                <a:effectLst/>
                <a:latin typeface="Lucida Handwriting" panose="03010101010101010101" pitchFamily="66" charset="0"/>
              </a:rPr>
              <a:t> </a:t>
            </a:r>
          </a:p>
        </p:txBody>
      </p:sp>
    </p:spTree>
    <p:extLst>
      <p:ext uri="{BB962C8B-B14F-4D97-AF65-F5344CB8AC3E}">
        <p14:creationId xmlns:p14="http://schemas.microsoft.com/office/powerpoint/2010/main" val="2305398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FD9C6-42A8-44C1-9B45-1F4CC1A7BA21}"/>
              </a:ext>
            </a:extLst>
          </p:cNvPr>
          <p:cNvSpPr>
            <a:spLocks noGrp="1"/>
          </p:cNvSpPr>
          <p:nvPr>
            <p:ph type="title"/>
          </p:nvPr>
        </p:nvSpPr>
        <p:spPr>
          <a:xfrm>
            <a:off x="839788" y="457200"/>
            <a:ext cx="10352468" cy="1600200"/>
          </a:xfrm>
        </p:spPr>
        <p:txBody>
          <a:bodyPr/>
          <a:lstStyle/>
          <a:p>
            <a:r>
              <a:rPr lang="en-IN" sz="2000" dirty="0">
                <a:effectLst/>
                <a:latin typeface="Lucida Handwriting" panose="03010101010101010101" pitchFamily="66" charset="0"/>
                <a:ea typeface="Calibri" panose="020F0502020204030204" pitchFamily="34" charset="0"/>
                <a:cs typeface="Calibri" panose="020F0502020204030204" pitchFamily="34" charset="0"/>
              </a:rPr>
              <a:t>From the below heat map, we can see the correlation between the columns of customers opinions on various e-Commerce websites.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Text Placeholder 3">
            <a:extLst>
              <a:ext uri="{FF2B5EF4-FFF2-40B4-BE49-F238E27FC236}">
                <a16:creationId xmlns:a16="http://schemas.microsoft.com/office/drawing/2014/main" id="{75E56100-F57C-4B2D-BD02-BD495BF84067}"/>
              </a:ext>
            </a:extLst>
          </p:cNvPr>
          <p:cNvSpPr>
            <a:spLocks noGrp="1"/>
          </p:cNvSpPr>
          <p:nvPr>
            <p:ph type="body" sz="half" idx="2"/>
          </p:nvPr>
        </p:nvSpPr>
        <p:spPr>
          <a:xfrm>
            <a:off x="591312" y="5116798"/>
            <a:ext cx="11009376" cy="3811588"/>
          </a:xfrm>
        </p:spPr>
        <p:txBody>
          <a:bodyPr>
            <a:normAutofit/>
          </a:bodyPr>
          <a:lstStyle/>
          <a:p>
            <a:r>
              <a:rPr lang="en-IN" sz="2000" dirty="0">
                <a:solidFill>
                  <a:srgbClr val="000000"/>
                </a:solidFill>
                <a:effectLst/>
                <a:latin typeface="Lucida Handwriting" panose="03010101010101010101" pitchFamily="66" charset="0"/>
                <a:ea typeface="Calibri" panose="020F0502020204030204" pitchFamily="34" charset="0"/>
              </a:rPr>
              <a:t>From the above correlation map, we can see that 'Complete, relevant description information of products', 'Easy to use website or application', 'Reliability of the website or application', 'Perceived Trustworthiness', 'Website is as efficient as before', 'Visual appealing web-page layout', 'Wild variety of product on offer' affect the '</a:t>
            </a:r>
            <a:r>
              <a:rPr lang="en-IN" sz="2000" dirty="0" err="1">
                <a:solidFill>
                  <a:srgbClr val="000000"/>
                </a:solidFill>
                <a:effectLst/>
                <a:latin typeface="Lucida Handwriting" panose="03010101010101010101" pitchFamily="66" charset="0"/>
                <a:ea typeface="Calibri" panose="020F0502020204030204" pitchFamily="34" charset="0"/>
              </a:rPr>
              <a:t>your_IND_online_retailer_recommendation</a:t>
            </a:r>
            <a:r>
              <a:rPr lang="en-IN" sz="2000" dirty="0">
                <a:solidFill>
                  <a:srgbClr val="000000"/>
                </a:solidFill>
                <a:effectLst/>
                <a:latin typeface="Lucida Handwriting" panose="03010101010101010101" pitchFamily="66" charset="0"/>
                <a:ea typeface="Calibri" panose="020F0502020204030204" pitchFamily="34" charset="0"/>
              </a:rPr>
              <a:t>'.</a:t>
            </a:r>
            <a:endParaRPr lang="en-IN" sz="2000" dirty="0">
              <a:latin typeface="Lucida Handwriting" panose="03010101010101010101" pitchFamily="66" charset="0"/>
            </a:endParaRPr>
          </a:p>
        </p:txBody>
      </p:sp>
      <p:pic>
        <p:nvPicPr>
          <p:cNvPr id="22530" name="Picture 2">
            <a:extLst>
              <a:ext uri="{FF2B5EF4-FFF2-40B4-BE49-F238E27FC236}">
                <a16:creationId xmlns:a16="http://schemas.microsoft.com/office/drawing/2014/main" id="{CED322EF-AE53-4DAA-B1C2-E8AC894BEB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8548" y="1999232"/>
            <a:ext cx="6411404" cy="2859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516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4802D-925B-4F18-93F2-0C2E00D8DC74}"/>
              </a:ext>
            </a:extLst>
          </p:cNvPr>
          <p:cNvSpPr>
            <a:spLocks noGrp="1"/>
          </p:cNvSpPr>
          <p:nvPr>
            <p:ph type="title"/>
          </p:nvPr>
        </p:nvSpPr>
        <p:spPr>
          <a:xfrm>
            <a:off x="707136" y="-9144"/>
            <a:ext cx="3932237" cy="1600200"/>
          </a:xfrm>
        </p:spPr>
        <p:txBody>
          <a:bodyPr/>
          <a:lstStyle/>
          <a:p>
            <a:r>
              <a:rPr lang="en-IN" u="sng" dirty="0"/>
              <a:t>CONCLUSION</a:t>
            </a:r>
          </a:p>
        </p:txBody>
      </p:sp>
      <p:sp>
        <p:nvSpPr>
          <p:cNvPr id="4" name="Text Placeholder 3">
            <a:extLst>
              <a:ext uri="{FF2B5EF4-FFF2-40B4-BE49-F238E27FC236}">
                <a16:creationId xmlns:a16="http://schemas.microsoft.com/office/drawing/2014/main" id="{45CAB6E3-0FF2-4A01-8122-340CD6CF1E11}"/>
              </a:ext>
            </a:extLst>
          </p:cNvPr>
          <p:cNvSpPr>
            <a:spLocks noGrp="1"/>
          </p:cNvSpPr>
          <p:nvPr>
            <p:ph type="body" sz="half" idx="2"/>
          </p:nvPr>
        </p:nvSpPr>
        <p:spPr>
          <a:xfrm>
            <a:off x="707136" y="2580068"/>
            <a:ext cx="10645076" cy="3811588"/>
          </a:xfrm>
        </p:spPr>
        <p:txBody>
          <a:bodyPr/>
          <a:lstStyle/>
          <a:p>
            <a:r>
              <a:rPr lang="en-IN" sz="2400" dirty="0">
                <a:solidFill>
                  <a:srgbClr val="000000"/>
                </a:solidFill>
                <a:effectLst/>
                <a:latin typeface="Lucida Handwriting" panose="03010101010101010101" pitchFamily="66" charset="0"/>
                <a:ea typeface="Calibri" panose="020F0502020204030204" pitchFamily="34" charset="0"/>
                <a:cs typeface="Calibri" panose="020F0502020204030204" pitchFamily="34" charset="0"/>
              </a:rPr>
              <a:t>From the above analysis we can see that online stores should focus on the factors that are necessary for customer satisfaction. All the customers might not have same preference on the same factor however </a:t>
            </a:r>
            <a:r>
              <a:rPr lang="en-IN" sz="2400" dirty="0" err="1">
                <a:solidFill>
                  <a:srgbClr val="000000"/>
                </a:solidFill>
                <a:effectLst/>
                <a:latin typeface="Lucida Handwriting" panose="03010101010101010101" pitchFamily="66" charset="0"/>
                <a:ea typeface="Calibri" panose="020F0502020204030204" pitchFamily="34" charset="0"/>
                <a:cs typeface="Calibri" panose="020F0502020204030204" pitchFamily="34" charset="0"/>
              </a:rPr>
              <a:t>relavant</a:t>
            </a:r>
            <a:r>
              <a:rPr lang="en-IN" sz="2400" dirty="0">
                <a:solidFill>
                  <a:srgbClr val="000000"/>
                </a:solidFill>
                <a:effectLst/>
                <a:latin typeface="Lucida Handwriting" panose="03010101010101010101" pitchFamily="66" charset="0"/>
                <a:ea typeface="Calibri" panose="020F0502020204030204" pitchFamily="34" charset="0"/>
                <a:cs typeface="Calibri" panose="020F0502020204030204" pitchFamily="34" charset="0"/>
              </a:rPr>
              <a:t> </a:t>
            </a:r>
            <a:r>
              <a:rPr lang="en-IN" sz="2400" dirty="0">
                <a:effectLst/>
                <a:latin typeface="Lucida Handwriting" panose="03010101010101010101" pitchFamily="66" charset="0"/>
                <a:ea typeface="Calibri" panose="020F0502020204030204" pitchFamily="34" charset="0"/>
                <a:cs typeface="Calibri" panose="020F0502020204030204" pitchFamily="34" charset="0"/>
              </a:rPr>
              <a:t>information, Reliability of the website, efficiency of the website, service qualities like communication etc,  prove to be the important factors necessary for online shopping users’ satisfaction. So the e-Commerce industries should </a:t>
            </a:r>
            <a:r>
              <a:rPr lang="en-IN" sz="2400" dirty="0">
                <a:solidFill>
                  <a:srgbClr val="000000"/>
                </a:solidFill>
                <a:effectLst/>
                <a:latin typeface="Lucida Handwriting" panose="03010101010101010101" pitchFamily="66" charset="0"/>
                <a:ea typeface="Calibri" panose="020F0502020204030204" pitchFamily="34" charset="0"/>
                <a:cs typeface="Calibri" panose="020F0502020204030204" pitchFamily="34" charset="0"/>
              </a:rPr>
              <a:t>focus on these factors and provide user friendly interfaces and efficient services for customer retention.</a:t>
            </a:r>
            <a:endParaRPr lang="en-IN" sz="2400" dirty="0">
              <a:effectLst/>
              <a:latin typeface="Lucida Handwriting" panose="03010101010101010101" pitchFamily="66"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9084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171E71-4DAB-4EEB-929F-35BFDBE48AB5}"/>
              </a:ext>
            </a:extLst>
          </p:cNvPr>
          <p:cNvSpPr>
            <a:spLocks noGrp="1"/>
          </p:cNvSpPr>
          <p:nvPr>
            <p:ph type="body" sz="half" idx="2"/>
          </p:nvPr>
        </p:nvSpPr>
        <p:spPr>
          <a:xfrm>
            <a:off x="4023360" y="2788920"/>
            <a:ext cx="4863465" cy="3811588"/>
          </a:xfrm>
        </p:spPr>
        <p:txBody>
          <a:bodyPr>
            <a:normAutofit/>
          </a:bodyPr>
          <a:lstStyle/>
          <a:p>
            <a:r>
              <a:rPr lang="en-IN" sz="3200" dirty="0">
                <a:latin typeface="Lucida Handwriting" panose="03010101010101010101" pitchFamily="66" charset="0"/>
              </a:rPr>
              <a:t>THANK YOU….!!!</a:t>
            </a:r>
          </a:p>
        </p:txBody>
      </p:sp>
    </p:spTree>
    <p:extLst>
      <p:ext uri="{BB962C8B-B14F-4D97-AF65-F5344CB8AC3E}">
        <p14:creationId xmlns:p14="http://schemas.microsoft.com/office/powerpoint/2010/main" val="3738923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4244744-0F57-470C-B3B6-7B844838D142}"/>
              </a:ext>
            </a:extLst>
          </p:cNvPr>
          <p:cNvSpPr>
            <a:spLocks noGrp="1"/>
          </p:cNvSpPr>
          <p:nvPr>
            <p:ph idx="1"/>
          </p:nvPr>
        </p:nvSpPr>
        <p:spPr>
          <a:xfrm>
            <a:off x="5533687" y="742632"/>
            <a:ext cx="5821701" cy="5200968"/>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8" name="Text Placeholder 7">
            <a:extLst>
              <a:ext uri="{FF2B5EF4-FFF2-40B4-BE49-F238E27FC236}">
                <a16:creationId xmlns:a16="http://schemas.microsoft.com/office/drawing/2014/main" id="{26919D9F-821B-46CC-8EE4-20DFCD6B59A7}"/>
              </a:ext>
            </a:extLst>
          </p:cNvPr>
          <p:cNvSpPr>
            <a:spLocks noGrp="1"/>
          </p:cNvSpPr>
          <p:nvPr>
            <p:ph type="body" sz="half" idx="2"/>
          </p:nvPr>
        </p:nvSpPr>
        <p:spPr>
          <a:xfrm>
            <a:off x="543498" y="750459"/>
            <a:ext cx="4697077" cy="5200968"/>
          </a:xfrm>
        </p:spPr>
        <p:txBody>
          <a:bodyPr/>
          <a:lstStyle/>
          <a:p>
            <a:r>
              <a:rPr lang="en-IN" sz="3200" dirty="0">
                <a:effectLst/>
                <a:latin typeface="Lucida Handwriting" panose="03010101010101010101" pitchFamily="66" charset="0"/>
                <a:ea typeface="Calibri" panose="020F0502020204030204" pitchFamily="34" charset="0"/>
                <a:cs typeface="Calibri" panose="020F0502020204030204" pitchFamily="34" charset="0"/>
              </a:rPr>
              <a:t>This </a:t>
            </a:r>
            <a:r>
              <a:rPr lang="en-IN" sz="3200" dirty="0" err="1">
                <a:effectLst/>
                <a:latin typeface="Lucida Handwriting" panose="03010101010101010101" pitchFamily="66" charset="0"/>
                <a:ea typeface="Calibri" panose="020F0502020204030204" pitchFamily="34" charset="0"/>
                <a:cs typeface="Calibri" panose="020F0502020204030204" pitchFamily="34" charset="0"/>
              </a:rPr>
              <a:t>bargraph</a:t>
            </a:r>
            <a:r>
              <a:rPr lang="en-IN" sz="3200" dirty="0">
                <a:effectLst/>
                <a:latin typeface="Lucida Handwriting" panose="03010101010101010101" pitchFamily="66" charset="0"/>
                <a:ea typeface="Calibri" panose="020F0502020204030204" pitchFamily="34" charset="0"/>
                <a:cs typeface="Calibri" panose="020F0502020204030204" pitchFamily="34" charset="0"/>
              </a:rPr>
              <a:t> shows the gender distribution.</a:t>
            </a:r>
            <a:endParaRPr lang="en-IN" sz="3200" dirty="0">
              <a:effectLst/>
              <a:latin typeface="Lucida Handwriting" panose="03010101010101010101" pitchFamily="66" charset="0"/>
              <a:ea typeface="Calibri" panose="020F0502020204030204" pitchFamily="34" charset="0"/>
              <a:cs typeface="Times New Roman" panose="02020603050405020304" pitchFamily="18" charset="0"/>
            </a:endParaRPr>
          </a:p>
          <a:p>
            <a:endParaRPr lang="en-IN" dirty="0"/>
          </a:p>
        </p:txBody>
      </p:sp>
      <p:pic>
        <p:nvPicPr>
          <p:cNvPr id="1030" name="Picture 6">
            <a:extLst>
              <a:ext uri="{FF2B5EF4-FFF2-40B4-BE49-F238E27FC236}">
                <a16:creationId xmlns:a16="http://schemas.microsoft.com/office/drawing/2014/main" id="{748D545B-BD29-43F4-B1B6-CA98573E7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6210" y="750459"/>
            <a:ext cx="3756653" cy="496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926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39E458-0FD0-4707-9C33-EE9643619250}"/>
              </a:ext>
            </a:extLst>
          </p:cNvPr>
          <p:cNvSpPr>
            <a:spLocks noGrp="1"/>
          </p:cNvSpPr>
          <p:nvPr>
            <p:ph idx="1"/>
          </p:nvPr>
        </p:nvSpPr>
        <p:spPr>
          <a:xfrm>
            <a:off x="857785" y="366183"/>
            <a:ext cx="9781769" cy="4984506"/>
          </a:xfrm>
        </p:spPr>
        <p:txBody>
          <a:bodyPr/>
          <a:lstStyle/>
          <a:p>
            <a:pPr marL="0" indent="0">
              <a:buNone/>
            </a:pPr>
            <a:endParaRPr lang="en-IN" dirty="0"/>
          </a:p>
          <a:p>
            <a:pPr marL="0" indent="0">
              <a:buNone/>
            </a:pPr>
            <a:endParaRPr lang="en-IN" dirty="0"/>
          </a:p>
          <a:p>
            <a:pPr marL="0" indent="0">
              <a:buNone/>
            </a:pPr>
            <a:endParaRPr lang="en-IN" dirty="0"/>
          </a:p>
        </p:txBody>
      </p:sp>
      <p:pic>
        <p:nvPicPr>
          <p:cNvPr id="9" name="Picture 2">
            <a:extLst>
              <a:ext uri="{FF2B5EF4-FFF2-40B4-BE49-F238E27FC236}">
                <a16:creationId xmlns:a16="http://schemas.microsoft.com/office/drawing/2014/main" id="{A2CC201E-FF85-40A8-B007-722142A8D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63" y="2456883"/>
            <a:ext cx="9781769" cy="440111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13BDD17-E37F-422C-8DB1-4C1ECA5B2AD7}"/>
              </a:ext>
            </a:extLst>
          </p:cNvPr>
          <p:cNvSpPr txBox="1"/>
          <p:nvPr/>
        </p:nvSpPr>
        <p:spPr>
          <a:xfrm>
            <a:off x="1037844" y="631031"/>
            <a:ext cx="9276588" cy="1272977"/>
          </a:xfrm>
          <a:prstGeom prst="rect">
            <a:avLst/>
          </a:prstGeom>
          <a:noFill/>
        </p:spPr>
        <p:txBody>
          <a:bodyPr wrap="square">
            <a:spAutoFit/>
          </a:bodyPr>
          <a:lstStyle/>
          <a:p>
            <a:pPr>
              <a:lnSpc>
                <a:spcPct val="107000"/>
              </a:lnSpc>
              <a:spcAft>
                <a:spcPts val="800"/>
              </a:spcAft>
            </a:pPr>
            <a:r>
              <a:rPr lang="en-IN" sz="1800" dirty="0">
                <a:effectLst/>
                <a:latin typeface="Lucida Handwriting" panose="03010101010101010101" pitchFamily="66" charset="0"/>
                <a:ea typeface="Calibri" panose="020F0502020204030204" pitchFamily="34" charset="0"/>
                <a:cs typeface="Calibri" panose="020F0502020204030204" pitchFamily="34" charset="0"/>
              </a:rPr>
              <a:t>The below </a:t>
            </a:r>
            <a:r>
              <a:rPr lang="en-IN" sz="1800" dirty="0" err="1">
                <a:effectLst/>
                <a:latin typeface="Lucida Handwriting" panose="03010101010101010101" pitchFamily="66" charset="0"/>
                <a:ea typeface="Calibri" panose="020F0502020204030204" pitchFamily="34" charset="0"/>
                <a:cs typeface="Calibri" panose="020F0502020204030204" pitchFamily="34" charset="0"/>
              </a:rPr>
              <a:t>bargraph</a:t>
            </a:r>
            <a:r>
              <a:rPr lang="en-IN" sz="1800" dirty="0">
                <a:effectLst/>
                <a:latin typeface="Lucida Handwriting" panose="03010101010101010101" pitchFamily="66" charset="0"/>
                <a:ea typeface="Calibri" panose="020F0502020204030204" pitchFamily="34" charset="0"/>
                <a:cs typeface="Calibri" panose="020F0502020204030204" pitchFamily="34" charset="0"/>
              </a:rPr>
              <a:t> shows the number of customers from the various cities. We can see that the customers in the dataset belongs to Delhi, Greater Noida, Kamal, Bangalore, Noida, Solan City, </a:t>
            </a:r>
            <a:r>
              <a:rPr lang="en-IN" sz="1800" dirty="0" err="1">
                <a:effectLst/>
                <a:latin typeface="Lucida Handwriting" panose="03010101010101010101" pitchFamily="66" charset="0"/>
                <a:ea typeface="Calibri" panose="020F0502020204030204" pitchFamily="34" charset="0"/>
                <a:cs typeface="Calibri" panose="020F0502020204030204" pitchFamily="34" charset="0"/>
              </a:rPr>
              <a:t>Moinabad</a:t>
            </a:r>
            <a:r>
              <a:rPr lang="en-IN" sz="1800" dirty="0">
                <a:effectLst/>
                <a:latin typeface="Lucida Handwriting" panose="03010101010101010101" pitchFamily="66" charset="0"/>
                <a:ea typeface="Calibri" panose="020F0502020204030204" pitchFamily="34" charset="0"/>
                <a:cs typeface="Calibri" panose="020F0502020204030204" pitchFamily="34" charset="0"/>
              </a:rPr>
              <a:t>, </a:t>
            </a:r>
            <a:r>
              <a:rPr lang="en-IN" sz="1800" dirty="0" err="1">
                <a:effectLst/>
                <a:latin typeface="Lucida Handwriting" panose="03010101010101010101" pitchFamily="66" charset="0"/>
                <a:ea typeface="Calibri" panose="020F0502020204030204" pitchFamily="34" charset="0"/>
                <a:cs typeface="Calibri" panose="020F0502020204030204" pitchFamily="34" charset="0"/>
              </a:rPr>
              <a:t>Gurgoan</a:t>
            </a:r>
            <a:r>
              <a:rPr lang="en-IN" sz="1800" dirty="0">
                <a:effectLst/>
                <a:latin typeface="Lucida Handwriting" panose="03010101010101010101" pitchFamily="66" charset="0"/>
                <a:ea typeface="Calibri" panose="020F0502020204030204" pitchFamily="34" charset="0"/>
                <a:cs typeface="Calibri" panose="020F0502020204030204" pitchFamily="34" charset="0"/>
              </a:rPr>
              <a:t>, </a:t>
            </a:r>
            <a:r>
              <a:rPr lang="en-IN" sz="1800" dirty="0" err="1">
                <a:effectLst/>
                <a:latin typeface="Lucida Handwriting" panose="03010101010101010101" pitchFamily="66" charset="0"/>
                <a:ea typeface="Calibri" panose="020F0502020204030204" pitchFamily="34" charset="0"/>
                <a:cs typeface="Calibri" panose="020F0502020204030204" pitchFamily="34" charset="0"/>
              </a:rPr>
              <a:t>Merut</a:t>
            </a:r>
            <a:r>
              <a:rPr lang="en-IN" sz="1800" dirty="0">
                <a:effectLst/>
                <a:latin typeface="Lucida Handwriting" panose="03010101010101010101" pitchFamily="66" charset="0"/>
                <a:ea typeface="Calibri" panose="020F0502020204030204" pitchFamily="34" charset="0"/>
                <a:cs typeface="Calibri" panose="020F0502020204030204" pitchFamily="34" charset="0"/>
              </a:rPr>
              <a:t>, Ghaziabad, </a:t>
            </a:r>
            <a:r>
              <a:rPr lang="en-IN" sz="1800" dirty="0" err="1">
                <a:effectLst/>
                <a:latin typeface="Lucida Handwriting" panose="03010101010101010101" pitchFamily="66" charset="0"/>
                <a:ea typeface="Calibri" panose="020F0502020204030204" pitchFamily="34" charset="0"/>
                <a:cs typeface="Calibri" panose="020F0502020204030204" pitchFamily="34" charset="0"/>
              </a:rPr>
              <a:t>Bulandshahr</a:t>
            </a:r>
            <a:r>
              <a:rPr lang="en-IN" sz="1800" dirty="0">
                <a:effectLst/>
                <a:latin typeface="Lucida Handwriting" panose="03010101010101010101" pitchFamily="66" charset="0"/>
                <a:ea typeface="Calibri" panose="020F0502020204030204" pitchFamily="34" charset="0"/>
                <a:cs typeface="Calibri" panose="020F0502020204030204" pitchFamily="34" charset="0"/>
              </a:rPr>
              <a:t>.</a:t>
            </a:r>
            <a:endParaRPr lang="en-IN" sz="1400" dirty="0">
              <a:effectLst/>
              <a:latin typeface="Lucida Handwriting" panose="03010101010101010101" pitchFamily="66"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9593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7B4546-2F4E-4B84-9C7B-7814A4C6BB4C}"/>
              </a:ext>
            </a:extLst>
          </p:cNvPr>
          <p:cNvSpPr>
            <a:spLocks noGrp="1"/>
          </p:cNvSpPr>
          <p:nvPr>
            <p:ph type="body" sz="half" idx="2"/>
          </p:nvPr>
        </p:nvSpPr>
        <p:spPr/>
        <p:txBody>
          <a:bodyPr/>
          <a:lstStyle/>
          <a:p>
            <a:r>
              <a:rPr lang="en-IN" sz="2000" dirty="0">
                <a:effectLst/>
                <a:latin typeface="Lucida Handwriting" panose="03010101010101010101" pitchFamily="66" charset="0"/>
                <a:ea typeface="Calibri" panose="020F0502020204030204" pitchFamily="34" charset="0"/>
                <a:cs typeface="Calibri" panose="020F0502020204030204" pitchFamily="34" charset="0"/>
              </a:rPr>
              <a:t>We can see that the customers are highest and almost equal in the Age groups 31-40 years and 21-30 years. It is followed by 41-50 years, less than 20 years and 51 years and above Age groups.</a:t>
            </a:r>
            <a:endParaRPr lang="en-IN" sz="2000" dirty="0">
              <a:effectLst/>
              <a:latin typeface="Lucida Handwriting" panose="03010101010101010101" pitchFamily="66" charset="0"/>
              <a:ea typeface="Calibri" panose="020F0502020204030204" pitchFamily="34" charset="0"/>
              <a:cs typeface="Times New Roman" panose="02020603050405020304" pitchFamily="18" charset="0"/>
            </a:endParaRPr>
          </a:p>
          <a:p>
            <a:endParaRPr lang="en-IN" dirty="0"/>
          </a:p>
        </p:txBody>
      </p:sp>
      <p:pic>
        <p:nvPicPr>
          <p:cNvPr id="3074" name="Picture 2">
            <a:extLst>
              <a:ext uri="{FF2B5EF4-FFF2-40B4-BE49-F238E27FC236}">
                <a16:creationId xmlns:a16="http://schemas.microsoft.com/office/drawing/2014/main" id="{59E74D18-4460-4F34-A18D-793D8C14E2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3188" y="2089983"/>
            <a:ext cx="6172200" cy="266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14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1BC07C3-BE86-4CA7-9645-C4299AF3B30B}"/>
              </a:ext>
            </a:extLst>
          </p:cNvPr>
          <p:cNvSpPr>
            <a:spLocks noGrp="1"/>
          </p:cNvSpPr>
          <p:nvPr>
            <p:ph type="body" sz="half" idx="2"/>
          </p:nvPr>
        </p:nvSpPr>
        <p:spPr>
          <a:xfrm>
            <a:off x="474028" y="3867912"/>
            <a:ext cx="10680192" cy="3811588"/>
          </a:xfrm>
        </p:spPr>
        <p:txBody>
          <a:bodyPr>
            <a:normAutofit/>
          </a:bodyPr>
          <a:lstStyle/>
          <a:p>
            <a:r>
              <a:rPr lang="en-IN" sz="2000" dirty="0">
                <a:solidFill>
                  <a:srgbClr val="000000"/>
                </a:solidFill>
                <a:effectLst/>
                <a:latin typeface="Lucida Handwriting" panose="03010101010101010101" pitchFamily="66" charset="0"/>
                <a:ea typeface="Calibri" panose="020F0502020204030204" pitchFamily="34" charset="0"/>
              </a:rPr>
              <a:t>We can see that a large number of surveyed people between the Age group 31-40 years and 41-50 years from Delhi has </a:t>
            </a:r>
            <a:r>
              <a:rPr lang="en-IN" sz="2000" dirty="0">
                <a:solidFill>
                  <a:srgbClr val="000000"/>
                </a:solidFill>
                <a:latin typeface="Lucida Handwriting" panose="03010101010101010101" pitchFamily="66" charset="0"/>
                <a:ea typeface="Calibri" panose="020F0502020204030204" pitchFamily="34" charset="0"/>
              </a:rPr>
              <a:t>highest number of e-Commerce sites users in the Age group 21-30 years. Solan has the highest number of users in the Age Group Less than 20 years. In the Age group 51 years and above, Gurgaon has highest </a:t>
            </a:r>
            <a:r>
              <a:rPr lang="en-IN" sz="2000" dirty="0" err="1">
                <a:solidFill>
                  <a:srgbClr val="000000"/>
                </a:solidFill>
                <a:latin typeface="Lucida Handwriting" panose="03010101010101010101" pitchFamily="66" charset="0"/>
                <a:ea typeface="Calibri" panose="020F0502020204030204" pitchFamily="34" charset="0"/>
              </a:rPr>
              <a:t>ce</a:t>
            </a:r>
            <a:r>
              <a:rPr lang="en-IN" sz="2000" dirty="0">
                <a:solidFill>
                  <a:srgbClr val="000000"/>
                </a:solidFill>
                <a:latin typeface="Lucida Handwriting" panose="03010101010101010101" pitchFamily="66" charset="0"/>
                <a:ea typeface="Calibri" panose="020F0502020204030204" pitchFamily="34" charset="0"/>
              </a:rPr>
              <a:t> </a:t>
            </a:r>
            <a:r>
              <a:rPr lang="en-IN" sz="2000" dirty="0">
                <a:solidFill>
                  <a:srgbClr val="000000"/>
                </a:solidFill>
                <a:effectLst/>
                <a:latin typeface="Lucida Handwriting" panose="03010101010101010101" pitchFamily="66" charset="0"/>
                <a:ea typeface="Calibri" panose="020F0502020204030204" pitchFamily="34" charset="0"/>
              </a:rPr>
              <a:t>sites. Bangalore has the number of users when compared to the other cities in the dataset.</a:t>
            </a:r>
            <a:endParaRPr lang="en-IN" sz="2000" dirty="0">
              <a:latin typeface="Lucida Handwriting" panose="03010101010101010101" pitchFamily="66" charset="0"/>
            </a:endParaRPr>
          </a:p>
        </p:txBody>
      </p:sp>
      <p:pic>
        <p:nvPicPr>
          <p:cNvPr id="4098" name="Picture 2">
            <a:extLst>
              <a:ext uri="{FF2B5EF4-FFF2-40B4-BE49-F238E27FC236}">
                <a16:creationId xmlns:a16="http://schemas.microsoft.com/office/drawing/2014/main" id="{D597EFB2-F3F6-46F6-994E-18732E94B9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82020" y="929704"/>
            <a:ext cx="6172200" cy="2255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070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F35A3F5-521A-4B89-823F-C8FBA82F62F4}"/>
              </a:ext>
            </a:extLst>
          </p:cNvPr>
          <p:cNvSpPr>
            <a:spLocks noGrp="1"/>
          </p:cNvSpPr>
          <p:nvPr>
            <p:ph type="body" sz="half" idx="2"/>
          </p:nvPr>
        </p:nvSpPr>
        <p:spPr/>
        <p:txBody>
          <a:bodyPr/>
          <a:lstStyle/>
          <a:p>
            <a:r>
              <a:rPr lang="en-IN" sz="2000" dirty="0">
                <a:effectLst/>
                <a:latin typeface="Lucida Handwriting" panose="03010101010101010101" pitchFamily="66" charset="0"/>
                <a:ea typeface="Calibri" panose="020F0502020204030204" pitchFamily="34" charset="0"/>
                <a:cs typeface="Calibri" panose="020F0502020204030204" pitchFamily="34" charset="0"/>
              </a:rPr>
              <a:t>The customers who are shopping since 4 years and above are highest followed by 2-3 years, 3-4 years while customers shopping since 1-2 years being the least.</a:t>
            </a:r>
            <a:endParaRPr lang="en-IN" sz="2000" dirty="0">
              <a:effectLst/>
              <a:latin typeface="Lucida Handwriting" panose="03010101010101010101" pitchFamily="66" charset="0"/>
              <a:ea typeface="Calibri" panose="020F0502020204030204" pitchFamily="34" charset="0"/>
              <a:cs typeface="Times New Roman" panose="02020603050405020304" pitchFamily="18" charset="0"/>
            </a:endParaRPr>
          </a:p>
          <a:p>
            <a:endParaRPr lang="en-IN" dirty="0"/>
          </a:p>
        </p:txBody>
      </p:sp>
      <p:pic>
        <p:nvPicPr>
          <p:cNvPr id="5122" name="Picture 2">
            <a:extLst>
              <a:ext uri="{FF2B5EF4-FFF2-40B4-BE49-F238E27FC236}">
                <a16:creationId xmlns:a16="http://schemas.microsoft.com/office/drawing/2014/main" id="{6CC6774F-091F-4BC7-ADE5-29756BBF81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3188" y="2098021"/>
            <a:ext cx="6172200" cy="2652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16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4A4ECED-5B0B-4692-A704-8F57226F9350}"/>
              </a:ext>
            </a:extLst>
          </p:cNvPr>
          <p:cNvSpPr>
            <a:spLocks noGrp="1"/>
          </p:cNvSpPr>
          <p:nvPr>
            <p:ph type="body" sz="half" idx="2"/>
          </p:nvPr>
        </p:nvSpPr>
        <p:spPr/>
        <p:txBody>
          <a:bodyPr/>
          <a:lstStyle/>
          <a:p>
            <a:r>
              <a:rPr lang="en-IN" sz="2400" dirty="0">
                <a:effectLst/>
                <a:latin typeface="Lucida Handwriting" panose="03010101010101010101" pitchFamily="66" charset="0"/>
                <a:ea typeface="Calibri" panose="020F0502020204030204" pitchFamily="34" charset="0"/>
                <a:cs typeface="Calibri" panose="020F0502020204030204" pitchFamily="34" charset="0"/>
              </a:rPr>
              <a:t>There are more customers who shopped less than 10 times followed by 31-40 times, 41 times and above while the customers who shopped 42 times and above being the least.</a:t>
            </a:r>
            <a:endParaRPr lang="en-IN" sz="2400" dirty="0">
              <a:effectLst/>
              <a:latin typeface="Lucida Handwriting" panose="03010101010101010101" pitchFamily="66" charset="0"/>
              <a:ea typeface="Calibri" panose="020F0502020204030204" pitchFamily="34" charset="0"/>
              <a:cs typeface="Times New Roman" panose="02020603050405020304" pitchFamily="18" charset="0"/>
            </a:endParaRPr>
          </a:p>
          <a:p>
            <a:endParaRPr lang="en-IN" dirty="0"/>
          </a:p>
        </p:txBody>
      </p:sp>
      <p:pic>
        <p:nvPicPr>
          <p:cNvPr id="6146" name="Picture 2">
            <a:extLst>
              <a:ext uri="{FF2B5EF4-FFF2-40B4-BE49-F238E27FC236}">
                <a16:creationId xmlns:a16="http://schemas.microsoft.com/office/drawing/2014/main" id="{5F2D51F3-2414-48D4-B0F8-A08CE3BEB4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3188" y="2104491"/>
            <a:ext cx="6172200" cy="263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30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73C42F3-CAC7-4D63-9831-30981AA1A1A1}"/>
              </a:ext>
            </a:extLst>
          </p:cNvPr>
          <p:cNvSpPr>
            <a:spLocks noGrp="1"/>
          </p:cNvSpPr>
          <p:nvPr>
            <p:ph type="body" sz="half" idx="2"/>
          </p:nvPr>
        </p:nvSpPr>
        <p:spPr>
          <a:xfrm>
            <a:off x="655320" y="4813586"/>
            <a:ext cx="10881360" cy="3811588"/>
          </a:xfrm>
        </p:spPr>
        <p:txBody>
          <a:bodyPr/>
          <a:lstStyle/>
          <a:p>
            <a:r>
              <a:rPr lang="en-IN" sz="2400" dirty="0">
                <a:effectLst/>
                <a:latin typeface="Lucida Handwriting" panose="03010101010101010101" pitchFamily="66" charset="0"/>
                <a:ea typeface="Calibri" panose="020F0502020204030204" pitchFamily="34" charset="0"/>
                <a:cs typeface="Calibri" panose="020F0502020204030204" pitchFamily="34" charset="0"/>
              </a:rPr>
              <a:t>On comparing the shopping frequency with the shopping since, we can see that the customers who are shopping from above 4 years have shopping frequency of 41 times and above. It shows that the customers who are shopping from a long time are using the shopping sites frequently.</a:t>
            </a:r>
            <a:endParaRPr lang="en-IN" sz="2400" dirty="0">
              <a:effectLst/>
              <a:latin typeface="Lucida Handwriting" panose="03010101010101010101" pitchFamily="66" charset="0"/>
              <a:ea typeface="Calibri" panose="020F0502020204030204" pitchFamily="34" charset="0"/>
              <a:cs typeface="Times New Roman" panose="02020603050405020304" pitchFamily="18" charset="0"/>
            </a:endParaRPr>
          </a:p>
          <a:p>
            <a:endParaRPr lang="en-IN" dirty="0"/>
          </a:p>
        </p:txBody>
      </p:sp>
      <p:pic>
        <p:nvPicPr>
          <p:cNvPr id="7170" name="Picture 2">
            <a:extLst>
              <a:ext uri="{FF2B5EF4-FFF2-40B4-BE49-F238E27FC236}">
                <a16:creationId xmlns:a16="http://schemas.microsoft.com/office/drawing/2014/main" id="{E9FFA217-1C6E-4AA0-89BB-9B52706F5F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5648" y="628028"/>
            <a:ext cx="8046720" cy="3811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388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685</TotalTime>
  <Words>964</Words>
  <Application>Microsoft Office PowerPoint</Application>
  <PresentationFormat>Widescreen</PresentationFormat>
  <Paragraphs>47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Lucida Handwriting</vt:lpstr>
      <vt:lpstr>Office Theme</vt:lpstr>
      <vt:lpstr>PROJECT REPORT on E-retail factors for customer activation and retention: A case study from Indian e-commerce customers                                                                  By Sreekari I   </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Correlation between the columns about customers opinions on online shopping </vt:lpstr>
      <vt:lpstr>PowerPoint Presentation</vt:lpstr>
      <vt:lpstr>PowerPoint Presentation</vt:lpstr>
      <vt:lpstr>PowerPoint Presentation</vt:lpstr>
      <vt:lpstr>From the below heat map, we can see the correlation between the columns of customers opinions on various e-Commerce websites.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Sreekari I</dc:creator>
  <cp:lastModifiedBy>Sreekari I</cp:lastModifiedBy>
  <cp:revision>6</cp:revision>
  <dcterms:created xsi:type="dcterms:W3CDTF">2021-07-17T19:48:16Z</dcterms:created>
  <dcterms:modified xsi:type="dcterms:W3CDTF">2021-07-18T17:20:31Z</dcterms:modified>
</cp:coreProperties>
</file>