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8"/>
  </p:notesMasterIdLst>
  <p:sldIdLst>
    <p:sldId id="256" r:id="rId2"/>
    <p:sldId id="257" r:id="rId3"/>
    <p:sldId id="262" r:id="rId4"/>
    <p:sldId id="260" r:id="rId5"/>
    <p:sldId id="263" r:id="rId6"/>
    <p:sldId id="267" r:id="rId7"/>
    <p:sldId id="269" r:id="rId8"/>
    <p:sldId id="264" r:id="rId9"/>
    <p:sldId id="284" r:id="rId10"/>
    <p:sldId id="272" r:id="rId11"/>
    <p:sldId id="289" r:id="rId12"/>
    <p:sldId id="287" r:id="rId13"/>
    <p:sldId id="285" r:id="rId14"/>
    <p:sldId id="286" r:id="rId15"/>
    <p:sldId id="288" r:id="rId16"/>
    <p:sldId id="279" r:id="rId17"/>
    <p:sldId id="290" r:id="rId18"/>
    <p:sldId id="280" r:id="rId19"/>
    <p:sldId id="282" r:id="rId20"/>
    <p:sldId id="277" r:id="rId21"/>
    <p:sldId id="281" r:id="rId22"/>
    <p:sldId id="283" r:id="rId23"/>
    <p:sldId id="292" r:id="rId24"/>
    <p:sldId id="291" r:id="rId25"/>
    <p:sldId id="266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  <a:srgbClr val="4E9335"/>
    <a:srgbClr val="437E2E"/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DC05F-4A03-4FE0-BA1C-298FF6DE1D43}" v="282" dt="2019-07-24T00:44:0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9" autoAdjust="0"/>
    <p:restoredTop sz="89298" autoAdjust="0"/>
  </p:normalViewPr>
  <p:slideViewPr>
    <p:cSldViewPr snapToGrid="0">
      <p:cViewPr varScale="1">
        <p:scale>
          <a:sx n="63" d="100"/>
          <a:sy n="63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117A8-C9A6-4207-89F0-BC2B63C5B1D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23813-2A18-4EEF-8AD7-B9366B65A3F2}">
      <dgm:prSet/>
      <dgm:spPr/>
      <dgm:t>
        <a:bodyPr/>
        <a:lstStyle/>
        <a:p>
          <a:r>
            <a:rPr lang="en-US" dirty="0"/>
            <a:t>Business Objective</a:t>
          </a:r>
        </a:p>
      </dgm:t>
    </dgm:pt>
    <dgm:pt modelId="{EEF000FD-D1D6-4196-B5F1-6B6F5AA30B33}" type="parTrans" cxnId="{E0DFD11B-07BC-4560-A11E-4DEC05752981}">
      <dgm:prSet/>
      <dgm:spPr/>
      <dgm:t>
        <a:bodyPr/>
        <a:lstStyle/>
        <a:p>
          <a:endParaRPr lang="en-US"/>
        </a:p>
      </dgm:t>
    </dgm:pt>
    <dgm:pt modelId="{788C9261-483B-47EF-9C79-2C0F9899D7A7}" type="sibTrans" cxnId="{E0DFD11B-07BC-4560-A11E-4DEC05752981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E5FA27A-317D-4F26-926C-83F1C1586856}">
      <dgm:prSet/>
      <dgm:spPr/>
      <dgm:t>
        <a:bodyPr/>
        <a:lstStyle/>
        <a:p>
          <a:r>
            <a:rPr lang="en-US" dirty="0"/>
            <a:t>Data Exploration</a:t>
          </a:r>
        </a:p>
      </dgm:t>
    </dgm:pt>
    <dgm:pt modelId="{1F279F5A-D79F-4593-9496-FB9B66078C6E}" type="parTrans" cxnId="{6BA7E0F7-5E7C-465F-A53E-BE24CA00BB58}">
      <dgm:prSet/>
      <dgm:spPr/>
      <dgm:t>
        <a:bodyPr/>
        <a:lstStyle/>
        <a:p>
          <a:endParaRPr lang="en-US"/>
        </a:p>
      </dgm:t>
    </dgm:pt>
    <dgm:pt modelId="{B03D2FA8-2150-4C77-B7F1-B9458587ED64}" type="sibTrans" cxnId="{6BA7E0F7-5E7C-465F-A53E-BE24CA00BB58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7737DFD-D7D7-4DC9-B15D-B82EA253CCAB}">
      <dgm:prSet/>
      <dgm:spPr/>
      <dgm:t>
        <a:bodyPr/>
        <a:lstStyle/>
        <a:p>
          <a:r>
            <a:rPr lang="en-US" dirty="0"/>
            <a:t>Data Preprocessing</a:t>
          </a:r>
        </a:p>
      </dgm:t>
    </dgm:pt>
    <dgm:pt modelId="{BE51B85A-3CDD-4AC9-BD98-FE7F57C89F46}" type="parTrans" cxnId="{3886240C-EFD5-4D85-83C5-371F25E7D694}">
      <dgm:prSet/>
      <dgm:spPr/>
      <dgm:t>
        <a:bodyPr/>
        <a:lstStyle/>
        <a:p>
          <a:endParaRPr lang="en-CA"/>
        </a:p>
      </dgm:t>
    </dgm:pt>
    <dgm:pt modelId="{54909954-9432-4457-8A61-0B7C9EDEA62C}" type="sibTrans" cxnId="{3886240C-EFD5-4D85-83C5-371F25E7D694}">
      <dgm:prSet phldrT="03" phldr="0"/>
      <dgm:spPr/>
      <dgm:t>
        <a:bodyPr/>
        <a:lstStyle/>
        <a:p>
          <a:r>
            <a:rPr lang="en-CA"/>
            <a:t>03</a:t>
          </a:r>
        </a:p>
      </dgm:t>
    </dgm:pt>
    <dgm:pt modelId="{56589E68-89F4-411D-9AF4-2C5E2E41D921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3BCA2312-5D51-4A94-BBCB-9DB07D50AC21}" type="parTrans" cxnId="{47453801-C773-4576-B1A8-ABCF83B1BD8E}">
      <dgm:prSet/>
      <dgm:spPr/>
      <dgm:t>
        <a:bodyPr/>
        <a:lstStyle/>
        <a:p>
          <a:endParaRPr lang="en-CA"/>
        </a:p>
      </dgm:t>
    </dgm:pt>
    <dgm:pt modelId="{8B4F4186-51EB-45E7-ADE5-5B99F694AE03}" type="sibTrans" cxnId="{47453801-C773-4576-B1A8-ABCF83B1BD8E}">
      <dgm:prSet phldrT="04" phldr="0"/>
      <dgm:spPr/>
      <dgm:t>
        <a:bodyPr/>
        <a:lstStyle/>
        <a:p>
          <a:r>
            <a:rPr lang="en-CA"/>
            <a:t>04</a:t>
          </a:r>
        </a:p>
      </dgm:t>
    </dgm:pt>
    <dgm:pt modelId="{D930C650-0F8D-49CF-A979-37F013D979E8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FF58885B-5929-4974-99BA-52A321321269}" type="parTrans" cxnId="{3D268AF6-452A-470A-8F39-30408EF57A08}">
      <dgm:prSet/>
      <dgm:spPr/>
      <dgm:t>
        <a:bodyPr/>
        <a:lstStyle/>
        <a:p>
          <a:endParaRPr lang="en-CA"/>
        </a:p>
      </dgm:t>
    </dgm:pt>
    <dgm:pt modelId="{23A24DD9-957C-4F59-89E8-EFDF98C952C9}" type="sibTrans" cxnId="{3D268AF6-452A-470A-8F39-30408EF57A08}">
      <dgm:prSet phldrT="05" phldr="0"/>
      <dgm:spPr/>
      <dgm:t>
        <a:bodyPr/>
        <a:lstStyle/>
        <a:p>
          <a:r>
            <a:rPr lang="en-CA"/>
            <a:t>05</a:t>
          </a:r>
        </a:p>
      </dgm:t>
    </dgm:pt>
    <dgm:pt modelId="{6D728431-80E6-4995-98DA-42B6D879B4EB}" type="pres">
      <dgm:prSet presAssocID="{453117A8-C9A6-4207-89F0-BC2B63C5B1D4}" presName="Name0" presStyleCnt="0">
        <dgm:presLayoutVars>
          <dgm:animLvl val="lvl"/>
          <dgm:resizeHandles val="exact"/>
        </dgm:presLayoutVars>
      </dgm:prSet>
      <dgm:spPr/>
    </dgm:pt>
    <dgm:pt modelId="{96855A7D-C790-49B3-93BF-EFD4A93B9832}" type="pres">
      <dgm:prSet presAssocID="{3DD23813-2A18-4EEF-8AD7-B9366B65A3F2}" presName="compositeNode" presStyleCnt="0">
        <dgm:presLayoutVars>
          <dgm:bulletEnabled val="1"/>
        </dgm:presLayoutVars>
      </dgm:prSet>
      <dgm:spPr/>
    </dgm:pt>
    <dgm:pt modelId="{1C567599-E192-43DB-89A0-7EBD2350E4FB}" type="pres">
      <dgm:prSet presAssocID="{3DD23813-2A18-4EEF-8AD7-B9366B65A3F2}" presName="bgRect" presStyleLbl="alignNode1" presStyleIdx="0" presStyleCnt="5"/>
      <dgm:spPr/>
    </dgm:pt>
    <dgm:pt modelId="{356F9F3A-2A70-452B-AE5F-B97EF1301D27}" type="pres">
      <dgm:prSet presAssocID="{788C9261-483B-47EF-9C79-2C0F9899D7A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8435429-C0E3-472F-B46A-00DB643A33DF}" type="pres">
      <dgm:prSet presAssocID="{3DD23813-2A18-4EEF-8AD7-B9366B65A3F2}" presName="nodeRect" presStyleLbl="alignNode1" presStyleIdx="0" presStyleCnt="5">
        <dgm:presLayoutVars>
          <dgm:bulletEnabled val="1"/>
        </dgm:presLayoutVars>
      </dgm:prSet>
      <dgm:spPr/>
    </dgm:pt>
    <dgm:pt modelId="{AB5FC9C3-7C1C-409D-B2D9-905147DD6699}" type="pres">
      <dgm:prSet presAssocID="{788C9261-483B-47EF-9C79-2C0F9899D7A7}" presName="sibTrans" presStyleCnt="0"/>
      <dgm:spPr/>
    </dgm:pt>
    <dgm:pt modelId="{DE406895-B922-4D9C-B4F7-AC1EE1D5CD73}" type="pres">
      <dgm:prSet presAssocID="{BE5FA27A-317D-4F26-926C-83F1C1586856}" presName="compositeNode" presStyleCnt="0">
        <dgm:presLayoutVars>
          <dgm:bulletEnabled val="1"/>
        </dgm:presLayoutVars>
      </dgm:prSet>
      <dgm:spPr/>
    </dgm:pt>
    <dgm:pt modelId="{1EE59F0F-43D4-4BAF-A833-154E5627179D}" type="pres">
      <dgm:prSet presAssocID="{BE5FA27A-317D-4F26-926C-83F1C1586856}" presName="bgRect" presStyleLbl="alignNode1" presStyleIdx="1" presStyleCnt="5"/>
      <dgm:spPr/>
    </dgm:pt>
    <dgm:pt modelId="{D05E57F6-2275-4FC9-9D59-1F46F61162FC}" type="pres">
      <dgm:prSet presAssocID="{B03D2FA8-2150-4C77-B7F1-B9458587ED6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D58215F-4F8F-4E52-8F70-4D5B122EC0A1}" type="pres">
      <dgm:prSet presAssocID="{BE5FA27A-317D-4F26-926C-83F1C1586856}" presName="nodeRect" presStyleLbl="alignNode1" presStyleIdx="1" presStyleCnt="5">
        <dgm:presLayoutVars>
          <dgm:bulletEnabled val="1"/>
        </dgm:presLayoutVars>
      </dgm:prSet>
      <dgm:spPr/>
    </dgm:pt>
    <dgm:pt modelId="{D3D89691-8220-410D-BA65-4C6F822E5CD6}" type="pres">
      <dgm:prSet presAssocID="{B03D2FA8-2150-4C77-B7F1-B9458587ED64}" presName="sibTrans" presStyleCnt="0"/>
      <dgm:spPr/>
    </dgm:pt>
    <dgm:pt modelId="{F84BABA4-A2B2-4485-8D85-45BA78FF53DD}" type="pres">
      <dgm:prSet presAssocID="{37737DFD-D7D7-4DC9-B15D-B82EA253CCAB}" presName="compositeNode" presStyleCnt="0">
        <dgm:presLayoutVars>
          <dgm:bulletEnabled val="1"/>
        </dgm:presLayoutVars>
      </dgm:prSet>
      <dgm:spPr/>
    </dgm:pt>
    <dgm:pt modelId="{5B83488A-01F9-4326-A865-C68F688D4A21}" type="pres">
      <dgm:prSet presAssocID="{37737DFD-D7D7-4DC9-B15D-B82EA253CCAB}" presName="bgRect" presStyleLbl="alignNode1" presStyleIdx="2" presStyleCnt="5"/>
      <dgm:spPr/>
    </dgm:pt>
    <dgm:pt modelId="{278061AA-3339-442C-B1B0-C2C6D8B51C1C}" type="pres">
      <dgm:prSet presAssocID="{54909954-9432-4457-8A61-0B7C9EDEA62C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81EA940-1C2B-4F3E-A476-40ECB3904877}" type="pres">
      <dgm:prSet presAssocID="{37737DFD-D7D7-4DC9-B15D-B82EA253CCAB}" presName="nodeRect" presStyleLbl="alignNode1" presStyleIdx="2" presStyleCnt="5">
        <dgm:presLayoutVars>
          <dgm:bulletEnabled val="1"/>
        </dgm:presLayoutVars>
      </dgm:prSet>
      <dgm:spPr/>
    </dgm:pt>
    <dgm:pt modelId="{34A9EAFD-84EC-4000-9F17-03B1C4FBE5C4}" type="pres">
      <dgm:prSet presAssocID="{54909954-9432-4457-8A61-0B7C9EDEA62C}" presName="sibTrans" presStyleCnt="0"/>
      <dgm:spPr/>
    </dgm:pt>
    <dgm:pt modelId="{8CA608DF-F375-44EA-8BFB-6294737E540C}" type="pres">
      <dgm:prSet presAssocID="{56589E68-89F4-411D-9AF4-2C5E2E41D921}" presName="compositeNode" presStyleCnt="0">
        <dgm:presLayoutVars>
          <dgm:bulletEnabled val="1"/>
        </dgm:presLayoutVars>
      </dgm:prSet>
      <dgm:spPr/>
    </dgm:pt>
    <dgm:pt modelId="{75292C02-8C54-4066-ABDD-1775991A5FB6}" type="pres">
      <dgm:prSet presAssocID="{56589E68-89F4-411D-9AF4-2C5E2E41D921}" presName="bgRect" presStyleLbl="alignNode1" presStyleIdx="3" presStyleCnt="5"/>
      <dgm:spPr/>
    </dgm:pt>
    <dgm:pt modelId="{8E4F21CF-3380-46F1-AA53-F2FBB064D793}" type="pres">
      <dgm:prSet presAssocID="{8B4F4186-51EB-45E7-ADE5-5B99F694AE0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2794664-B3FB-4BFB-B348-5AB646420B17}" type="pres">
      <dgm:prSet presAssocID="{56589E68-89F4-411D-9AF4-2C5E2E41D921}" presName="nodeRect" presStyleLbl="alignNode1" presStyleIdx="3" presStyleCnt="5">
        <dgm:presLayoutVars>
          <dgm:bulletEnabled val="1"/>
        </dgm:presLayoutVars>
      </dgm:prSet>
      <dgm:spPr/>
    </dgm:pt>
    <dgm:pt modelId="{98E75ACE-6241-46B8-BBA6-4FAA31CACECB}" type="pres">
      <dgm:prSet presAssocID="{8B4F4186-51EB-45E7-ADE5-5B99F694AE03}" presName="sibTrans" presStyleCnt="0"/>
      <dgm:spPr/>
    </dgm:pt>
    <dgm:pt modelId="{06D46093-124E-4A02-8FE8-68D005D5BCF7}" type="pres">
      <dgm:prSet presAssocID="{D930C650-0F8D-49CF-A979-37F013D979E8}" presName="compositeNode" presStyleCnt="0">
        <dgm:presLayoutVars>
          <dgm:bulletEnabled val="1"/>
        </dgm:presLayoutVars>
      </dgm:prSet>
      <dgm:spPr/>
    </dgm:pt>
    <dgm:pt modelId="{680C5D03-679A-4C38-926D-1C29493472B8}" type="pres">
      <dgm:prSet presAssocID="{D930C650-0F8D-49CF-A979-37F013D979E8}" presName="bgRect" presStyleLbl="alignNode1" presStyleIdx="4" presStyleCnt="5"/>
      <dgm:spPr/>
    </dgm:pt>
    <dgm:pt modelId="{6C455BB7-80B5-4A80-B8B5-F81AC36E0DA5}" type="pres">
      <dgm:prSet presAssocID="{23A24DD9-957C-4F59-89E8-EFDF98C952C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50105CD2-B444-4653-BB5E-2A9F08D62398}" type="pres">
      <dgm:prSet presAssocID="{D930C650-0F8D-49CF-A979-37F013D979E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FA62F00-2638-40B6-9458-4FEDBA574889}" type="presOf" srcId="{453117A8-C9A6-4207-89F0-BC2B63C5B1D4}" destId="{6D728431-80E6-4995-98DA-42B6D879B4EB}" srcOrd="0" destOrd="0" presId="urn:microsoft.com/office/officeart/2016/7/layout/LinearBlockProcessNumbered"/>
    <dgm:cxn modelId="{47453801-C773-4576-B1A8-ABCF83B1BD8E}" srcId="{453117A8-C9A6-4207-89F0-BC2B63C5B1D4}" destId="{56589E68-89F4-411D-9AF4-2C5E2E41D921}" srcOrd="3" destOrd="0" parTransId="{3BCA2312-5D51-4A94-BBCB-9DB07D50AC21}" sibTransId="{8B4F4186-51EB-45E7-ADE5-5B99F694AE03}"/>
    <dgm:cxn modelId="{3886240C-EFD5-4D85-83C5-371F25E7D694}" srcId="{453117A8-C9A6-4207-89F0-BC2B63C5B1D4}" destId="{37737DFD-D7D7-4DC9-B15D-B82EA253CCAB}" srcOrd="2" destOrd="0" parTransId="{BE51B85A-3CDD-4AC9-BD98-FE7F57C89F46}" sibTransId="{54909954-9432-4457-8A61-0B7C9EDEA62C}"/>
    <dgm:cxn modelId="{E0DFD11B-07BC-4560-A11E-4DEC05752981}" srcId="{453117A8-C9A6-4207-89F0-BC2B63C5B1D4}" destId="{3DD23813-2A18-4EEF-8AD7-B9366B65A3F2}" srcOrd="0" destOrd="0" parTransId="{EEF000FD-D1D6-4196-B5F1-6B6F5AA30B33}" sibTransId="{788C9261-483B-47EF-9C79-2C0F9899D7A7}"/>
    <dgm:cxn modelId="{30AB0A1E-1207-4628-9BA1-CF855E2EB265}" type="presOf" srcId="{BE5FA27A-317D-4F26-926C-83F1C1586856}" destId="{1EE59F0F-43D4-4BAF-A833-154E5627179D}" srcOrd="0" destOrd="0" presId="urn:microsoft.com/office/officeart/2016/7/layout/LinearBlockProcessNumbered"/>
    <dgm:cxn modelId="{7101703D-40DF-4251-93CC-E21C48BF6977}" type="presOf" srcId="{56589E68-89F4-411D-9AF4-2C5E2E41D921}" destId="{75292C02-8C54-4066-ABDD-1775991A5FB6}" srcOrd="0" destOrd="0" presId="urn:microsoft.com/office/officeart/2016/7/layout/LinearBlockProcessNumbered"/>
    <dgm:cxn modelId="{7FB2CA5F-9925-44E5-99BC-BAA89C2A6FE1}" type="presOf" srcId="{3DD23813-2A18-4EEF-8AD7-B9366B65A3F2}" destId="{E8435429-C0E3-472F-B46A-00DB643A33DF}" srcOrd="1" destOrd="0" presId="urn:microsoft.com/office/officeart/2016/7/layout/LinearBlockProcessNumbered"/>
    <dgm:cxn modelId="{C788F851-CCEA-48F9-8E30-B89AA13CBB12}" type="presOf" srcId="{BE5FA27A-317D-4F26-926C-83F1C1586856}" destId="{BD58215F-4F8F-4E52-8F70-4D5B122EC0A1}" srcOrd="1" destOrd="0" presId="urn:microsoft.com/office/officeart/2016/7/layout/LinearBlockProcessNumbered"/>
    <dgm:cxn modelId="{BFD97276-0A48-458E-BA20-7EBE1CC98DF0}" type="presOf" srcId="{B03D2FA8-2150-4C77-B7F1-B9458587ED64}" destId="{D05E57F6-2275-4FC9-9D59-1F46F61162FC}" srcOrd="0" destOrd="0" presId="urn:microsoft.com/office/officeart/2016/7/layout/LinearBlockProcessNumbered"/>
    <dgm:cxn modelId="{45006279-697D-4940-911E-24180D629C27}" type="presOf" srcId="{D930C650-0F8D-49CF-A979-37F013D979E8}" destId="{50105CD2-B444-4653-BB5E-2A9F08D62398}" srcOrd="1" destOrd="0" presId="urn:microsoft.com/office/officeart/2016/7/layout/LinearBlockProcessNumbered"/>
    <dgm:cxn modelId="{AC14339C-9EFD-453A-AA1E-5646A08A4346}" type="presOf" srcId="{54909954-9432-4457-8A61-0B7C9EDEA62C}" destId="{278061AA-3339-442C-B1B0-C2C6D8B51C1C}" srcOrd="0" destOrd="0" presId="urn:microsoft.com/office/officeart/2016/7/layout/LinearBlockProcessNumbered"/>
    <dgm:cxn modelId="{61A460A1-A114-4C29-BC32-4A973DA95801}" type="presOf" srcId="{3DD23813-2A18-4EEF-8AD7-B9366B65A3F2}" destId="{1C567599-E192-43DB-89A0-7EBD2350E4FB}" srcOrd="0" destOrd="0" presId="urn:microsoft.com/office/officeart/2016/7/layout/LinearBlockProcessNumbered"/>
    <dgm:cxn modelId="{56D0C3AF-8518-4544-867E-1AAFE2B660F7}" type="presOf" srcId="{37737DFD-D7D7-4DC9-B15D-B82EA253CCAB}" destId="{5B83488A-01F9-4326-A865-C68F688D4A21}" srcOrd="0" destOrd="0" presId="urn:microsoft.com/office/officeart/2016/7/layout/LinearBlockProcessNumbered"/>
    <dgm:cxn modelId="{6DD50CC5-DA5F-4830-8EF1-C3ECE496AF90}" type="presOf" srcId="{8B4F4186-51EB-45E7-ADE5-5B99F694AE03}" destId="{8E4F21CF-3380-46F1-AA53-F2FBB064D793}" srcOrd="0" destOrd="0" presId="urn:microsoft.com/office/officeart/2016/7/layout/LinearBlockProcessNumbered"/>
    <dgm:cxn modelId="{ABB418D2-6785-409B-9B20-CACD9A53A402}" type="presOf" srcId="{23A24DD9-957C-4F59-89E8-EFDF98C952C9}" destId="{6C455BB7-80B5-4A80-B8B5-F81AC36E0DA5}" srcOrd="0" destOrd="0" presId="urn:microsoft.com/office/officeart/2016/7/layout/LinearBlockProcessNumbered"/>
    <dgm:cxn modelId="{05E429DC-AC48-4962-B459-E14771411DCD}" type="presOf" srcId="{37737DFD-D7D7-4DC9-B15D-B82EA253CCAB}" destId="{E81EA940-1C2B-4F3E-A476-40ECB3904877}" srcOrd="1" destOrd="0" presId="urn:microsoft.com/office/officeart/2016/7/layout/LinearBlockProcessNumbered"/>
    <dgm:cxn modelId="{963292E3-2BF3-4928-BD40-F347A348B306}" type="presOf" srcId="{D930C650-0F8D-49CF-A979-37F013D979E8}" destId="{680C5D03-679A-4C38-926D-1C29493472B8}" srcOrd="0" destOrd="0" presId="urn:microsoft.com/office/officeart/2016/7/layout/LinearBlockProcessNumbered"/>
    <dgm:cxn modelId="{5EDFB8E4-E911-4FA0-ADA3-93F73BB1DFE2}" type="presOf" srcId="{56589E68-89F4-411D-9AF4-2C5E2E41D921}" destId="{E2794664-B3FB-4BFB-B348-5AB646420B17}" srcOrd="1" destOrd="0" presId="urn:microsoft.com/office/officeart/2016/7/layout/LinearBlockProcessNumbered"/>
    <dgm:cxn modelId="{D6EDD8F2-A8B8-415D-9C6C-558C45B0C081}" type="presOf" srcId="{788C9261-483B-47EF-9C79-2C0F9899D7A7}" destId="{356F9F3A-2A70-452B-AE5F-B97EF1301D27}" srcOrd="0" destOrd="0" presId="urn:microsoft.com/office/officeart/2016/7/layout/LinearBlockProcessNumbered"/>
    <dgm:cxn modelId="{3D268AF6-452A-470A-8F39-30408EF57A08}" srcId="{453117A8-C9A6-4207-89F0-BC2B63C5B1D4}" destId="{D930C650-0F8D-49CF-A979-37F013D979E8}" srcOrd="4" destOrd="0" parTransId="{FF58885B-5929-4974-99BA-52A321321269}" sibTransId="{23A24DD9-957C-4F59-89E8-EFDF98C952C9}"/>
    <dgm:cxn modelId="{6BA7E0F7-5E7C-465F-A53E-BE24CA00BB58}" srcId="{453117A8-C9A6-4207-89F0-BC2B63C5B1D4}" destId="{BE5FA27A-317D-4F26-926C-83F1C1586856}" srcOrd="1" destOrd="0" parTransId="{1F279F5A-D79F-4593-9496-FB9B66078C6E}" sibTransId="{B03D2FA8-2150-4C77-B7F1-B9458587ED64}"/>
    <dgm:cxn modelId="{F6EC9F13-90A0-4751-8800-9BF007A14B6A}" type="presParOf" srcId="{6D728431-80E6-4995-98DA-42B6D879B4EB}" destId="{96855A7D-C790-49B3-93BF-EFD4A93B9832}" srcOrd="0" destOrd="0" presId="urn:microsoft.com/office/officeart/2016/7/layout/LinearBlockProcessNumbered"/>
    <dgm:cxn modelId="{EFDF84F8-A72A-46F9-8592-311553F91648}" type="presParOf" srcId="{96855A7D-C790-49B3-93BF-EFD4A93B9832}" destId="{1C567599-E192-43DB-89A0-7EBD2350E4FB}" srcOrd="0" destOrd="0" presId="urn:microsoft.com/office/officeart/2016/7/layout/LinearBlockProcessNumbered"/>
    <dgm:cxn modelId="{0B004709-7F82-4A16-ACED-745D86636A06}" type="presParOf" srcId="{96855A7D-C790-49B3-93BF-EFD4A93B9832}" destId="{356F9F3A-2A70-452B-AE5F-B97EF1301D27}" srcOrd="1" destOrd="0" presId="urn:microsoft.com/office/officeart/2016/7/layout/LinearBlockProcessNumbered"/>
    <dgm:cxn modelId="{4ACDA305-2EB2-4537-BB78-0EC7B196AC6F}" type="presParOf" srcId="{96855A7D-C790-49B3-93BF-EFD4A93B9832}" destId="{E8435429-C0E3-472F-B46A-00DB643A33DF}" srcOrd="2" destOrd="0" presId="urn:microsoft.com/office/officeart/2016/7/layout/LinearBlockProcessNumbered"/>
    <dgm:cxn modelId="{EC3B946D-9B43-4DE2-8617-FAB47DCE0C1F}" type="presParOf" srcId="{6D728431-80E6-4995-98DA-42B6D879B4EB}" destId="{AB5FC9C3-7C1C-409D-B2D9-905147DD6699}" srcOrd="1" destOrd="0" presId="urn:microsoft.com/office/officeart/2016/7/layout/LinearBlockProcessNumbered"/>
    <dgm:cxn modelId="{C7DC6547-22B6-4BB9-87F5-4B22460C4DA7}" type="presParOf" srcId="{6D728431-80E6-4995-98DA-42B6D879B4EB}" destId="{DE406895-B922-4D9C-B4F7-AC1EE1D5CD73}" srcOrd="2" destOrd="0" presId="urn:microsoft.com/office/officeart/2016/7/layout/LinearBlockProcessNumbered"/>
    <dgm:cxn modelId="{B7F32305-094C-4169-9B51-2BBD1176A233}" type="presParOf" srcId="{DE406895-B922-4D9C-B4F7-AC1EE1D5CD73}" destId="{1EE59F0F-43D4-4BAF-A833-154E5627179D}" srcOrd="0" destOrd="0" presId="urn:microsoft.com/office/officeart/2016/7/layout/LinearBlockProcessNumbered"/>
    <dgm:cxn modelId="{578BDD66-249C-4653-B673-ECB5789F08E3}" type="presParOf" srcId="{DE406895-B922-4D9C-B4F7-AC1EE1D5CD73}" destId="{D05E57F6-2275-4FC9-9D59-1F46F61162FC}" srcOrd="1" destOrd="0" presId="urn:microsoft.com/office/officeart/2016/7/layout/LinearBlockProcessNumbered"/>
    <dgm:cxn modelId="{613F2CE5-76CE-44A0-9579-B6EE3FA91655}" type="presParOf" srcId="{DE406895-B922-4D9C-B4F7-AC1EE1D5CD73}" destId="{BD58215F-4F8F-4E52-8F70-4D5B122EC0A1}" srcOrd="2" destOrd="0" presId="urn:microsoft.com/office/officeart/2016/7/layout/LinearBlockProcessNumbered"/>
    <dgm:cxn modelId="{09FB1C8B-1CE1-44F7-BF5D-9021A98E0C19}" type="presParOf" srcId="{6D728431-80E6-4995-98DA-42B6D879B4EB}" destId="{D3D89691-8220-410D-BA65-4C6F822E5CD6}" srcOrd="3" destOrd="0" presId="urn:microsoft.com/office/officeart/2016/7/layout/LinearBlockProcessNumbered"/>
    <dgm:cxn modelId="{9391FD2F-D569-4710-BFF1-F7F39CDB6FB3}" type="presParOf" srcId="{6D728431-80E6-4995-98DA-42B6D879B4EB}" destId="{F84BABA4-A2B2-4485-8D85-45BA78FF53DD}" srcOrd="4" destOrd="0" presId="urn:microsoft.com/office/officeart/2016/7/layout/LinearBlockProcessNumbered"/>
    <dgm:cxn modelId="{1D40761F-954A-47CF-9A69-B72A04469A4C}" type="presParOf" srcId="{F84BABA4-A2B2-4485-8D85-45BA78FF53DD}" destId="{5B83488A-01F9-4326-A865-C68F688D4A21}" srcOrd="0" destOrd="0" presId="urn:microsoft.com/office/officeart/2016/7/layout/LinearBlockProcessNumbered"/>
    <dgm:cxn modelId="{A8167027-7C48-42E4-A968-A85DD31DEBD7}" type="presParOf" srcId="{F84BABA4-A2B2-4485-8D85-45BA78FF53DD}" destId="{278061AA-3339-442C-B1B0-C2C6D8B51C1C}" srcOrd="1" destOrd="0" presId="urn:microsoft.com/office/officeart/2016/7/layout/LinearBlockProcessNumbered"/>
    <dgm:cxn modelId="{AF9CDF38-67F5-4405-B0A7-75BBCC5B9E31}" type="presParOf" srcId="{F84BABA4-A2B2-4485-8D85-45BA78FF53DD}" destId="{E81EA940-1C2B-4F3E-A476-40ECB3904877}" srcOrd="2" destOrd="0" presId="urn:microsoft.com/office/officeart/2016/7/layout/LinearBlockProcessNumbered"/>
    <dgm:cxn modelId="{62F370FA-5769-457A-81D7-BFAB5D943B06}" type="presParOf" srcId="{6D728431-80E6-4995-98DA-42B6D879B4EB}" destId="{34A9EAFD-84EC-4000-9F17-03B1C4FBE5C4}" srcOrd="5" destOrd="0" presId="urn:microsoft.com/office/officeart/2016/7/layout/LinearBlockProcessNumbered"/>
    <dgm:cxn modelId="{942AB170-006E-4D61-B9A7-207C76AAAC90}" type="presParOf" srcId="{6D728431-80E6-4995-98DA-42B6D879B4EB}" destId="{8CA608DF-F375-44EA-8BFB-6294737E540C}" srcOrd="6" destOrd="0" presId="urn:microsoft.com/office/officeart/2016/7/layout/LinearBlockProcessNumbered"/>
    <dgm:cxn modelId="{00A9C8E1-0083-49E8-98EB-B59552B53BF3}" type="presParOf" srcId="{8CA608DF-F375-44EA-8BFB-6294737E540C}" destId="{75292C02-8C54-4066-ABDD-1775991A5FB6}" srcOrd="0" destOrd="0" presId="urn:microsoft.com/office/officeart/2016/7/layout/LinearBlockProcessNumbered"/>
    <dgm:cxn modelId="{3F7205DA-06AB-41CA-A23E-90134561958D}" type="presParOf" srcId="{8CA608DF-F375-44EA-8BFB-6294737E540C}" destId="{8E4F21CF-3380-46F1-AA53-F2FBB064D793}" srcOrd="1" destOrd="0" presId="urn:microsoft.com/office/officeart/2016/7/layout/LinearBlockProcessNumbered"/>
    <dgm:cxn modelId="{ACF13F3D-792E-49F8-A682-684F7C6CDDBD}" type="presParOf" srcId="{8CA608DF-F375-44EA-8BFB-6294737E540C}" destId="{E2794664-B3FB-4BFB-B348-5AB646420B17}" srcOrd="2" destOrd="0" presId="urn:microsoft.com/office/officeart/2016/7/layout/LinearBlockProcessNumbered"/>
    <dgm:cxn modelId="{437EF4DF-8F8D-4C7D-BCFB-504B304C7FDF}" type="presParOf" srcId="{6D728431-80E6-4995-98DA-42B6D879B4EB}" destId="{98E75ACE-6241-46B8-BBA6-4FAA31CACECB}" srcOrd="7" destOrd="0" presId="urn:microsoft.com/office/officeart/2016/7/layout/LinearBlockProcessNumbered"/>
    <dgm:cxn modelId="{AF2B33AE-29E9-4F9B-93EB-37C121653DF2}" type="presParOf" srcId="{6D728431-80E6-4995-98DA-42B6D879B4EB}" destId="{06D46093-124E-4A02-8FE8-68D005D5BCF7}" srcOrd="8" destOrd="0" presId="urn:microsoft.com/office/officeart/2016/7/layout/LinearBlockProcessNumbered"/>
    <dgm:cxn modelId="{0B0B9D20-E4EA-4D23-BB74-EE829972C1F9}" type="presParOf" srcId="{06D46093-124E-4A02-8FE8-68D005D5BCF7}" destId="{680C5D03-679A-4C38-926D-1C29493472B8}" srcOrd="0" destOrd="0" presId="urn:microsoft.com/office/officeart/2016/7/layout/LinearBlockProcessNumbered"/>
    <dgm:cxn modelId="{323A385C-63C7-4ABD-86FF-D6758052F8E9}" type="presParOf" srcId="{06D46093-124E-4A02-8FE8-68D005D5BCF7}" destId="{6C455BB7-80B5-4A80-B8B5-F81AC36E0DA5}" srcOrd="1" destOrd="0" presId="urn:microsoft.com/office/officeart/2016/7/layout/LinearBlockProcessNumbered"/>
    <dgm:cxn modelId="{97A25815-9439-4744-9251-3B0DE89736F8}" type="presParOf" srcId="{06D46093-124E-4A02-8FE8-68D005D5BCF7}" destId="{50105CD2-B444-4653-BB5E-2A9F08D6239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67599-E192-43DB-89A0-7EBD2350E4FB}">
      <dsp:nvSpPr>
        <dsp:cNvPr id="0" name=""/>
        <dsp:cNvSpPr/>
      </dsp:nvSpPr>
      <dsp:spPr>
        <a:xfrm>
          <a:off x="5929" y="786614"/>
          <a:ext cx="1853534" cy="222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0" rIns="18308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Objective</a:t>
          </a:r>
        </a:p>
      </dsp:txBody>
      <dsp:txXfrm>
        <a:off x="5929" y="1676310"/>
        <a:ext cx="1853534" cy="1334544"/>
      </dsp:txXfrm>
    </dsp:sp>
    <dsp:sp modelId="{356F9F3A-2A70-452B-AE5F-B97EF1301D27}">
      <dsp:nvSpPr>
        <dsp:cNvPr id="0" name=""/>
        <dsp:cNvSpPr/>
      </dsp:nvSpPr>
      <dsp:spPr>
        <a:xfrm>
          <a:off x="5929" y="786614"/>
          <a:ext cx="1853534" cy="8896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165100" rIns="18308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  <a:endParaRPr lang="en-US" sz="4000" kern="1200" dirty="0"/>
        </a:p>
      </dsp:txBody>
      <dsp:txXfrm>
        <a:off x="5929" y="786614"/>
        <a:ext cx="1853534" cy="889696"/>
      </dsp:txXfrm>
    </dsp:sp>
    <dsp:sp modelId="{1EE59F0F-43D4-4BAF-A833-154E5627179D}">
      <dsp:nvSpPr>
        <dsp:cNvPr id="0" name=""/>
        <dsp:cNvSpPr/>
      </dsp:nvSpPr>
      <dsp:spPr>
        <a:xfrm>
          <a:off x="2007746" y="786614"/>
          <a:ext cx="1853534" cy="222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0" rIns="18308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Exploration</a:t>
          </a:r>
        </a:p>
      </dsp:txBody>
      <dsp:txXfrm>
        <a:off x="2007746" y="1676310"/>
        <a:ext cx="1853534" cy="1334544"/>
      </dsp:txXfrm>
    </dsp:sp>
    <dsp:sp modelId="{D05E57F6-2275-4FC9-9D59-1F46F61162FC}">
      <dsp:nvSpPr>
        <dsp:cNvPr id="0" name=""/>
        <dsp:cNvSpPr/>
      </dsp:nvSpPr>
      <dsp:spPr>
        <a:xfrm>
          <a:off x="2007746" y="786614"/>
          <a:ext cx="1853534" cy="8896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165100" rIns="18308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  <a:endParaRPr lang="en-US" sz="4000" kern="1200" dirty="0"/>
        </a:p>
      </dsp:txBody>
      <dsp:txXfrm>
        <a:off x="2007746" y="786614"/>
        <a:ext cx="1853534" cy="889696"/>
      </dsp:txXfrm>
    </dsp:sp>
    <dsp:sp modelId="{5B83488A-01F9-4326-A865-C68F688D4A21}">
      <dsp:nvSpPr>
        <dsp:cNvPr id="0" name=""/>
        <dsp:cNvSpPr/>
      </dsp:nvSpPr>
      <dsp:spPr>
        <a:xfrm>
          <a:off x="4009564" y="786614"/>
          <a:ext cx="1853534" cy="222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0" rIns="18308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Preprocessing</a:t>
          </a:r>
        </a:p>
      </dsp:txBody>
      <dsp:txXfrm>
        <a:off x="4009564" y="1676310"/>
        <a:ext cx="1853534" cy="1334544"/>
      </dsp:txXfrm>
    </dsp:sp>
    <dsp:sp modelId="{278061AA-3339-442C-B1B0-C2C6D8B51C1C}">
      <dsp:nvSpPr>
        <dsp:cNvPr id="0" name=""/>
        <dsp:cNvSpPr/>
      </dsp:nvSpPr>
      <dsp:spPr>
        <a:xfrm>
          <a:off x="4009564" y="786614"/>
          <a:ext cx="1853534" cy="8896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165100" rIns="18308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03</a:t>
          </a:r>
        </a:p>
      </dsp:txBody>
      <dsp:txXfrm>
        <a:off x="4009564" y="786614"/>
        <a:ext cx="1853534" cy="889696"/>
      </dsp:txXfrm>
    </dsp:sp>
    <dsp:sp modelId="{75292C02-8C54-4066-ABDD-1775991A5FB6}">
      <dsp:nvSpPr>
        <dsp:cNvPr id="0" name=""/>
        <dsp:cNvSpPr/>
      </dsp:nvSpPr>
      <dsp:spPr>
        <a:xfrm>
          <a:off x="6011381" y="786614"/>
          <a:ext cx="1853534" cy="222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0" rIns="18308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</a:t>
          </a:r>
        </a:p>
      </dsp:txBody>
      <dsp:txXfrm>
        <a:off x="6011381" y="1676310"/>
        <a:ext cx="1853534" cy="1334544"/>
      </dsp:txXfrm>
    </dsp:sp>
    <dsp:sp modelId="{8E4F21CF-3380-46F1-AA53-F2FBB064D793}">
      <dsp:nvSpPr>
        <dsp:cNvPr id="0" name=""/>
        <dsp:cNvSpPr/>
      </dsp:nvSpPr>
      <dsp:spPr>
        <a:xfrm>
          <a:off x="6011381" y="786614"/>
          <a:ext cx="1853534" cy="8896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165100" rIns="18308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04</a:t>
          </a:r>
        </a:p>
      </dsp:txBody>
      <dsp:txXfrm>
        <a:off x="6011381" y="786614"/>
        <a:ext cx="1853534" cy="889696"/>
      </dsp:txXfrm>
    </dsp:sp>
    <dsp:sp modelId="{680C5D03-679A-4C38-926D-1C29493472B8}">
      <dsp:nvSpPr>
        <dsp:cNvPr id="0" name=""/>
        <dsp:cNvSpPr/>
      </dsp:nvSpPr>
      <dsp:spPr>
        <a:xfrm>
          <a:off x="8013198" y="786614"/>
          <a:ext cx="1853534" cy="222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0" rIns="18308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Conclusions</a:t>
          </a:r>
        </a:p>
      </dsp:txBody>
      <dsp:txXfrm>
        <a:off x="8013198" y="1676310"/>
        <a:ext cx="1853534" cy="1334544"/>
      </dsp:txXfrm>
    </dsp:sp>
    <dsp:sp modelId="{6C455BB7-80B5-4A80-B8B5-F81AC36E0DA5}">
      <dsp:nvSpPr>
        <dsp:cNvPr id="0" name=""/>
        <dsp:cNvSpPr/>
      </dsp:nvSpPr>
      <dsp:spPr>
        <a:xfrm>
          <a:off x="8013198" y="786614"/>
          <a:ext cx="1853534" cy="8896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88" tIns="165100" rIns="18308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05</a:t>
          </a:r>
        </a:p>
      </dsp:txBody>
      <dsp:txXfrm>
        <a:off x="8013198" y="786614"/>
        <a:ext cx="1853534" cy="889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5040-3D59-462D-9090-56743B8B8651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5880-7181-4533-A1FE-4CB7CE0C75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0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3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4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89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69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two different approaches to preprocessing in order to clean the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66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33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52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00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5880-7181-4533-A1FE-4CB7CE0C758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2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6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3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8671EF-5BEE-4806-9FA2-F3E58CBA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Prediction Project</a:t>
            </a:r>
            <a:endParaRPr lang="en-CA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12C413D-8D3C-43C3-8F61-AE399B073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Sreekari I</a:t>
            </a:r>
          </a:p>
        </p:txBody>
      </p:sp>
    </p:spTree>
    <p:extLst>
      <p:ext uri="{BB962C8B-B14F-4D97-AF65-F5344CB8AC3E}">
        <p14:creationId xmlns:p14="http://schemas.microsoft.com/office/powerpoint/2010/main" val="6724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16858-11F7-4212-8383-D2469667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28" y="2343573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/>
              <a:t>Visualizing the Most Frequent Words in all rating ranges 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869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D559-396D-49A1-AB10-A6B930D7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" y="453813"/>
            <a:ext cx="10772775" cy="689187"/>
          </a:xfrm>
        </p:spPr>
        <p:txBody>
          <a:bodyPr>
            <a:normAutofit/>
          </a:bodyPr>
          <a:lstStyle/>
          <a:p>
            <a:r>
              <a:rPr lang="en-IN" sz="3200" dirty="0"/>
              <a:t>Loud words in Rating 1.0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88101-0FCE-4D19-B813-5AB7A841C650}"/>
              </a:ext>
            </a:extLst>
          </p:cNvPr>
          <p:cNvSpPr/>
          <p:nvPr/>
        </p:nvSpPr>
        <p:spPr>
          <a:xfrm>
            <a:off x="550544" y="1706779"/>
            <a:ext cx="880844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  <a:endParaRPr lang="en-CA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6C148-C0CD-40D8-9229-A6ED1ACD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56" y="1706779"/>
            <a:ext cx="69913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4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EE6C-6266-444A-B611-5AF00FFE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80844"/>
          </a:xfrm>
        </p:spPr>
        <p:txBody>
          <a:bodyPr>
            <a:normAutofit/>
          </a:bodyPr>
          <a:lstStyle/>
          <a:p>
            <a:r>
              <a:rPr lang="en-IN" sz="3200" dirty="0"/>
              <a:t>Loud words in Rating 2.0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3349C1-7AE6-4466-94A5-1A8F51DD1480}"/>
              </a:ext>
            </a:extLst>
          </p:cNvPr>
          <p:cNvSpPr/>
          <p:nvPr/>
        </p:nvSpPr>
        <p:spPr>
          <a:xfrm>
            <a:off x="657224" y="1661059"/>
            <a:ext cx="880844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  <a:endParaRPr lang="en-CA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BD8EF6-E984-432D-9844-13D41047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65" y="1661059"/>
            <a:ext cx="69913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1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EC45-5C2D-45AA-B284-46C8D30F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4907"/>
          </a:xfrm>
        </p:spPr>
        <p:txBody>
          <a:bodyPr>
            <a:normAutofit/>
          </a:bodyPr>
          <a:lstStyle/>
          <a:p>
            <a:r>
              <a:rPr lang="en-IN" sz="3200" dirty="0"/>
              <a:t>Loud words in Rating 3.0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B786FF-D09F-46A1-92B2-C9B02A1FF33B}"/>
              </a:ext>
            </a:extLst>
          </p:cNvPr>
          <p:cNvSpPr/>
          <p:nvPr/>
        </p:nvSpPr>
        <p:spPr>
          <a:xfrm>
            <a:off x="657224" y="1432459"/>
            <a:ext cx="880844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  <a:endParaRPr lang="en-CA" sz="40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A74FE-79FD-4A63-8059-A52CC9C9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05" y="1432459"/>
            <a:ext cx="69913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3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0B5E-6E88-4A19-8C1E-3448BC89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04427"/>
          </a:xfrm>
        </p:spPr>
        <p:txBody>
          <a:bodyPr>
            <a:normAutofit/>
          </a:bodyPr>
          <a:lstStyle/>
          <a:p>
            <a:r>
              <a:rPr lang="en-IN" sz="3200" dirty="0"/>
              <a:t>Loud words in Rating 4.0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C6F141-F530-48F3-A7EF-494D1534BBF7}"/>
              </a:ext>
            </a:extLst>
          </p:cNvPr>
          <p:cNvSpPr/>
          <p:nvPr/>
        </p:nvSpPr>
        <p:spPr>
          <a:xfrm>
            <a:off x="657224" y="1510197"/>
            <a:ext cx="880844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  <a:endParaRPr lang="en-CA" sz="40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C68AF7-777F-4E24-941D-CC22765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510197"/>
            <a:ext cx="69913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C20A-8F9A-4D52-870B-EACA38AD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06307"/>
          </a:xfrm>
        </p:spPr>
        <p:txBody>
          <a:bodyPr>
            <a:noAutofit/>
          </a:bodyPr>
          <a:lstStyle/>
          <a:p>
            <a:r>
              <a:rPr lang="en-IN" sz="3200" dirty="0"/>
              <a:t>Loud words in Rating 5.0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E43C0A-8AA7-43E9-ADB7-6330DEB78652}"/>
              </a:ext>
            </a:extLst>
          </p:cNvPr>
          <p:cNvSpPr/>
          <p:nvPr/>
        </p:nvSpPr>
        <p:spPr>
          <a:xfrm>
            <a:off x="657224" y="1554379"/>
            <a:ext cx="880844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5</a:t>
            </a:r>
            <a:endParaRPr lang="en-CA" sz="4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F7DCD4-9E76-49A4-9FB2-F95F16B6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554379"/>
            <a:ext cx="69913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7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BADE-082B-40B5-A656-69EEFD9D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1" y="183409"/>
            <a:ext cx="10772775" cy="627899"/>
          </a:xfrm>
        </p:spPr>
        <p:txBody>
          <a:bodyPr>
            <a:normAutofit fontScale="90000"/>
          </a:bodyPr>
          <a:lstStyle/>
          <a:p>
            <a:r>
              <a:rPr lang="en-US" dirty="0"/>
              <a:t>NLTK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AFAE-0CA1-45C3-A88B-A71B85E5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51" y="1047792"/>
            <a:ext cx="10753725" cy="5479132"/>
          </a:xfrm>
        </p:spPr>
        <p:txBody>
          <a:bodyPr>
            <a:normAutofit fontScale="92500"/>
          </a:bodyPr>
          <a:lstStyle/>
          <a:p>
            <a:r>
              <a:rPr lang="en-US" dirty="0"/>
              <a:t>Data required cleaning -&gt; converted text to lowercase, removed stop words, punctuation, special characters</a:t>
            </a:r>
          </a:p>
          <a:p>
            <a:b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</a:br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Remove punctuation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data_ratings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IN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data_ratings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IN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'[^\w\d\s]'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 ‘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en-IN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Replace whitespace between terms with a single space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data_ratings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IN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data_ratings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IN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'\s+'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 ‘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en-IN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Remove leading </a:t>
            </a:r>
            <a:r>
              <a:rPr lang="en-IN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andtrailing</a:t>
            </a:r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whitespace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data_ratings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IN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data_ratings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IN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'^\s+|\s+?$'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IN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9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66A87E-C73F-400A-9B0F-91F61ABC2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151" y="1587306"/>
            <a:ext cx="10753725" cy="33855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Removing stop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nltk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nltk.corpus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english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data_ratings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data_ratings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Product_Review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8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316F-1F4E-45BA-90FE-8AD98BFA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Models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F1A2-1197-46EB-9039-B1ACCE40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Scikit-learn’s</a:t>
            </a:r>
            <a:r>
              <a:rPr lang="en-US" dirty="0"/>
              <a:t> count vectorizer</a:t>
            </a:r>
          </a:p>
          <a:p>
            <a:pPr marL="4572" lvl="1" indent="0">
              <a:buNone/>
            </a:pPr>
            <a:r>
              <a:rPr lang="en-US" dirty="0">
                <a:solidFill>
                  <a:srgbClr val="A6B727"/>
                </a:solidFill>
              </a:rPr>
              <a:t>	1. Sentences into numerical features</a:t>
            </a:r>
          </a:p>
          <a:p>
            <a:pPr marL="4572" lvl="1" indent="0">
              <a:buNone/>
            </a:pPr>
            <a:r>
              <a:rPr lang="en-US" dirty="0">
                <a:solidFill>
                  <a:srgbClr val="A6B727"/>
                </a:solidFill>
              </a:rPr>
              <a:t>	2. TD-IDF to determine importance of each word</a:t>
            </a:r>
          </a:p>
          <a:p>
            <a:pPr lvl="1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chemeClr val="tx1"/>
                </a:solidFill>
              </a:rPr>
              <a:t>Word2Vec</a:t>
            </a:r>
          </a:p>
          <a:p>
            <a:pPr marL="4572" lvl="1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1. 1-layer neural network predicting probability words appear near each other</a:t>
            </a:r>
          </a:p>
          <a:p>
            <a:pPr marL="4572" lvl="1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2. Extract word embeddings (weights in hidden layer)</a:t>
            </a:r>
          </a:p>
          <a:p>
            <a:pPr marL="4572" lvl="1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3. Constructed the feature matrix using the mean of each word’s vector</a:t>
            </a:r>
          </a:p>
          <a:p>
            <a:endParaRPr lang="en-CA" dirty="0"/>
          </a:p>
        </p:txBody>
      </p:sp>
      <p:pic>
        <p:nvPicPr>
          <p:cNvPr id="5" name="Graphic 4" descr="Circle with right arrow">
            <a:extLst>
              <a:ext uri="{FF2B5EF4-FFF2-40B4-BE49-F238E27FC236}">
                <a16:creationId xmlns:a16="http://schemas.microsoft.com/office/drawing/2014/main" id="{A6504E31-0A08-483A-B18E-1A5B97DD7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85537" y="4018893"/>
            <a:ext cx="914400" cy="914400"/>
          </a:xfrm>
          <a:prstGeom prst="rect">
            <a:avLst/>
          </a:prstGeom>
        </p:spPr>
      </p:pic>
      <p:pic>
        <p:nvPicPr>
          <p:cNvPr id="6" name="Graphic 5" descr="Circle with right arrow">
            <a:extLst>
              <a:ext uri="{FF2B5EF4-FFF2-40B4-BE49-F238E27FC236}">
                <a16:creationId xmlns:a16="http://schemas.microsoft.com/office/drawing/2014/main" id="{3FCB021A-CDC4-40D8-A78B-48A73B8B0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85537" y="2348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E7B2-F041-4B14-ACD2-96BF11A1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09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72BB-EB21-4041-AEE0-B901870B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graphicFrame>
        <p:nvGraphicFramePr>
          <p:cNvPr id="3" name="Content Placeholder 2" descr="linear block process numbered SmartArt">
            <a:extLst>
              <a:ext uri="{FF2B5EF4-FFF2-40B4-BE49-F238E27FC236}">
                <a16:creationId xmlns:a16="http://schemas.microsoft.com/office/drawing/2014/main" id="{748ACF02-5DE7-4C31-990F-20212CF2F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65793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47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CC56-6385-4503-9A6E-EB44C11E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3414-1156-4B4E-9C01-97579B11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Naive Bayes, KNN, Linear SVM</a:t>
            </a:r>
          </a:p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Scikit Learn models were tuned with a 3 fold gird search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Models were evaluated on their training data using 3 fold &amp; 10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738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542B92-543E-4CC4-B4BE-A0952D9C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51" y="2328333"/>
            <a:ext cx="10772775" cy="1658198"/>
          </a:xfrm>
        </p:spPr>
        <p:txBody>
          <a:bodyPr/>
          <a:lstStyle/>
          <a:p>
            <a:r>
              <a:rPr lang="en-US" dirty="0"/>
              <a:t>Models Performance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446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5BA9-97D0-49CF-9D32-BDF715F4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15754"/>
            <a:ext cx="10772775" cy="1658198"/>
          </a:xfrm>
        </p:spPr>
        <p:txBody>
          <a:bodyPr/>
          <a:lstStyle/>
          <a:p>
            <a:r>
              <a:rPr lang="en-US" dirty="0"/>
              <a:t>Naive Bayes Model</a:t>
            </a:r>
            <a:endParaRPr lang="en-CA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88C658-A83C-441E-B554-507535DE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9" y="1699486"/>
            <a:ext cx="1152238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precision      recall   f1-score     support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1.0        0.70        0.74       0.72        1197 </a:t>
            </a: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2.0        0.00        0.00       0.00         353 </a:t>
            </a: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3.0        0.00        0.00       0.00         551 </a:t>
            </a: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4.0        0.40        0.02       0.05         997 </a:t>
            </a: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5.0        0.50        0.97       0.66        1902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accuracy                               0.55        5000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macro avg       0.32         0.35       0.28        5000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weighted avg      0.44          0.55       0.43        5000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DF19-D536-4A6E-811A-41E3719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21160"/>
            <a:ext cx="10772775" cy="1266206"/>
          </a:xfrm>
        </p:spPr>
        <p:txBody>
          <a:bodyPr/>
          <a:lstStyle/>
          <a:p>
            <a:r>
              <a:rPr lang="en-IN" dirty="0"/>
              <a:t>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B046-2941-485C-A505-6D4BEA2A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                      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  recall  f1-score  support </a:t>
            </a:r>
          </a:p>
          <a:p>
            <a:pPr lvl="8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8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1.0            0.68      0.08         0.14        1197 </a:t>
            </a:r>
          </a:p>
          <a:p>
            <a:pPr lvl="8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2.0            0.80      0.11         0.19         353 </a:t>
            </a:r>
          </a:p>
          <a:p>
            <a:pPr lvl="8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3.0            0.16      0.31         0.21         551 </a:t>
            </a:r>
          </a:p>
          <a:p>
            <a:pPr lvl="8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4.0            0.27      0.28         0.28         997 </a:t>
            </a:r>
          </a:p>
          <a:p>
            <a:pPr lvl="8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5.0            0.42      0.61         0.50        1902 </a:t>
            </a:r>
          </a:p>
          <a:p>
            <a:pPr lvl="8"/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accuracy                                    0.35        5000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macro avg             0.47      0.28         0.26        5000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weighted avg             0.45      0.35         0.32        5000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0384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A099-1F15-4236-92F7-30E33978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65735"/>
            <a:ext cx="10772775" cy="914400"/>
          </a:xfrm>
        </p:spPr>
        <p:txBody>
          <a:bodyPr/>
          <a:lstStyle/>
          <a:p>
            <a:r>
              <a:rPr lang="en-IN" dirty="0"/>
              <a:t>Linear SVC Model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5FBBB1-90C1-4900-97F4-BB5498A78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1302" y="1619607"/>
            <a:ext cx="10138994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  recall  f1-score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50856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1.0         0.71     0.71     0.71     1197</a:t>
            </a:r>
          </a:p>
          <a:p>
            <a:pPr marL="150856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2.0         0.40     0.34     0.37      353</a:t>
            </a:r>
          </a:p>
          <a:p>
            <a:pPr marL="150856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3.0         0.42     0.36     0.39      551</a:t>
            </a:r>
          </a:p>
          <a:p>
            <a:pPr marL="150856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4.0         0.46     0.44     0.45      997</a:t>
            </a:r>
          </a:p>
          <a:p>
            <a:pPr marL="150856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5.0         0.68     0.75     0.71     1902</a:t>
            </a:r>
          </a:p>
          <a:p>
            <a:pPr marL="150856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accuracy                           0.61     5000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macro avg         0.54     0.52     0.53     5000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weighted avg         0.60     0.61     0.60     5000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7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E2A-3614-4039-938A-E6D191D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95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DD4C-EAAC-4828-B6E8-4893876D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pic>
        <p:nvPicPr>
          <p:cNvPr id="10" name="Graphic 9" descr="Checklist">
            <a:extLst>
              <a:ext uri="{FF2B5EF4-FFF2-40B4-BE49-F238E27FC236}">
                <a16:creationId xmlns:a16="http://schemas.microsoft.com/office/drawing/2014/main" id="{445A0131-1C10-4090-9A07-F426EE73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486" y="907601"/>
            <a:ext cx="555439" cy="555439"/>
          </a:xfrm>
          <a:prstGeom prst="rect">
            <a:avLst/>
          </a:prstGeom>
        </p:spPr>
      </p:pic>
      <p:pic>
        <p:nvPicPr>
          <p:cNvPr id="11" name="Graphic 10" descr="Clipboard">
            <a:extLst>
              <a:ext uri="{FF2B5EF4-FFF2-40B4-BE49-F238E27FC236}">
                <a16:creationId xmlns:a16="http://schemas.microsoft.com/office/drawing/2014/main" id="{F4856D84-21B3-4B0C-8C19-E6FC40480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3005" y="690453"/>
            <a:ext cx="914400" cy="914400"/>
          </a:xfrm>
          <a:prstGeom prst="rect">
            <a:avLst/>
          </a:prstGeom>
        </p:spPr>
      </p:pic>
      <p:pic>
        <p:nvPicPr>
          <p:cNvPr id="12" name="Graphic 11" descr="Trophy">
            <a:extLst>
              <a:ext uri="{FF2B5EF4-FFF2-40B4-BE49-F238E27FC236}">
                <a16:creationId xmlns:a16="http://schemas.microsoft.com/office/drawing/2014/main" id="{A88B084C-4D0D-49E8-8CFA-04E7478CB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918" y="690453"/>
            <a:ext cx="914400" cy="91440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4D72EF6-E7CB-40E8-B701-E40DB397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We can see that the Linear SVC model performed well when compared to other two models and is expected to perform well in predicting the ratings for reviews.</a:t>
            </a:r>
          </a:p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</a:rPr>
              <a:t>In order to improve the model more training data should be acquired, particularly in the under represented classes.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2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E2A-3614-4039-938A-E6D191D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4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8B5F-9775-4328-AEA0-AC71DA3F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22BC-6ACA-48AE-803C-EBBA57EB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highlight>
                  <a:srgbClr val="A6B727"/>
                </a:highlight>
              </a:rPr>
              <a:t>INTRODUCTION</a:t>
            </a:r>
            <a:r>
              <a:rPr lang="en-US" dirty="0">
                <a:highlight>
                  <a:srgbClr val="A6B727"/>
                </a:highlight>
              </a:rPr>
              <a:t>:</a:t>
            </a:r>
          </a:p>
          <a:p>
            <a:pPr marL="0" indent="0">
              <a:buNone/>
            </a:pPr>
            <a:r>
              <a:rPr lang="en-US" dirty="0"/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reviews.</a:t>
            </a:r>
          </a:p>
          <a:p>
            <a:pPr marL="0" indent="0">
              <a:buNone/>
            </a:pPr>
            <a:r>
              <a:rPr lang="en-US" dirty="0"/>
              <a:t>So, we have to build an application which can predict the rating by seeing the review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highlight>
                  <a:srgbClr val="A6B727"/>
                </a:highlight>
              </a:rPr>
              <a:t>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Predict a product ratings for the reviews which were written in the past and they don’t have a rating.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E2A-3614-4039-938A-E6D191D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885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341A-E46E-4CDF-A4AA-928E2841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28600"/>
            <a:ext cx="10772775" cy="826347"/>
          </a:xfrm>
        </p:spPr>
        <p:txBody>
          <a:bodyPr/>
          <a:lstStyle/>
          <a:p>
            <a:r>
              <a:rPr lang="en-US" dirty="0"/>
              <a:t>Exploration - Overall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3262-C0A4-4709-84F2-955ACEF7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54947"/>
            <a:ext cx="10753725" cy="557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highlight>
                  <a:srgbClr val="A6B727"/>
                </a:highlight>
              </a:rPr>
              <a:t>Data source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Data is collected from reviews and rating of various products like phones, laptops, headphones, monitors, watches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from www.amazon.in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highlight>
                  <a:srgbClr val="A6B727"/>
                </a:highlight>
              </a:rPr>
              <a:t>Data Exploration</a:t>
            </a:r>
          </a:p>
          <a:p>
            <a:pPr marL="0" indent="0">
              <a:buNone/>
            </a:pPr>
            <a:r>
              <a:rPr lang="en-US" dirty="0"/>
              <a:t>Shape of dataset </a:t>
            </a:r>
            <a:r>
              <a:rPr lang="en-US" dirty="0">
                <a:solidFill>
                  <a:schemeClr val="tx1"/>
                </a:solidFill>
              </a:rPr>
              <a:t>(20,000 rows, 3 columns)        -[before removing Unnamed :o column]</a:t>
            </a:r>
          </a:p>
          <a:p>
            <a:pPr marL="4572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Data issue 1 – </a:t>
            </a:r>
            <a:r>
              <a:rPr lang="en-US" dirty="0">
                <a:solidFill>
                  <a:schemeClr val="tx1"/>
                </a:solidFill>
              </a:rPr>
              <a:t>Null values in </a:t>
            </a:r>
            <a:r>
              <a:rPr lang="en-US" dirty="0" err="1">
                <a:solidFill>
                  <a:schemeClr val="tx1"/>
                </a:solidFill>
              </a:rPr>
              <a:t>Product_Reviews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Replaced with ‘No Review’</a:t>
            </a:r>
          </a:p>
          <a:p>
            <a:pPr marL="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Data issue 2 -  Unnamed :0 column</a:t>
            </a:r>
          </a:p>
          <a:p>
            <a:pPr marL="0" lvl="2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Removed this column as it is not useful in data modelling</a:t>
            </a:r>
          </a:p>
          <a:p>
            <a:pPr marL="0" lvl="2" indent="0">
              <a:buNone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lvl="2" indent="0">
              <a:buNone/>
            </a:pPr>
            <a:r>
              <a:rPr lang="en-US" dirty="0">
                <a:solidFill>
                  <a:schemeClr val="tx1"/>
                </a:solidFill>
              </a:rPr>
              <a:t>Shape of dataset –[after removing the columns that are not useful in model creation]</a:t>
            </a:r>
          </a:p>
          <a:p>
            <a:pPr marL="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20,000 rows, 2 columns</a:t>
            </a:r>
          </a:p>
          <a:p>
            <a:pPr lvl="2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150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A940-6927-4DFD-86CA-564F4AD0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6FF7-B20D-4425-9D66-04FDA2FE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Product_Rating</a:t>
            </a:r>
            <a:r>
              <a:rPr lang="en-US" dirty="0"/>
              <a:t> – Continuous (Range =  1.0 to 5.0)*</a:t>
            </a:r>
          </a:p>
          <a:p>
            <a:pPr lvl="1"/>
            <a:endParaRPr lang="en-US" dirty="0"/>
          </a:p>
          <a:p>
            <a:r>
              <a:rPr lang="en-US" dirty="0" err="1"/>
              <a:t>Product_Reviews</a:t>
            </a:r>
            <a:r>
              <a:rPr lang="en-US" dirty="0"/>
              <a:t> – String</a:t>
            </a:r>
          </a:p>
          <a:p>
            <a:endParaRPr lang="en-CA" dirty="0"/>
          </a:p>
          <a:p>
            <a:r>
              <a:rPr lang="en-CA" dirty="0"/>
              <a:t>length – integer</a:t>
            </a:r>
          </a:p>
          <a:p>
            <a:r>
              <a:rPr lang="en-CA" dirty="0"/>
              <a:t>(This columns was added to know the length of the review)</a:t>
            </a:r>
          </a:p>
        </p:txBody>
      </p:sp>
    </p:spTree>
    <p:extLst>
      <p:ext uri="{BB962C8B-B14F-4D97-AF65-F5344CB8AC3E}">
        <p14:creationId xmlns:p14="http://schemas.microsoft.com/office/powerpoint/2010/main" val="229374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E2A-3614-4039-938A-E6D191D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914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9AB9-9EA5-41DE-9215-1F0F2D66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No. of ratings 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(in each rating range 1.0 to 5.0)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E48B00-4E6C-4B3C-9548-8376662F7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15669"/>
              </p:ext>
            </p:extLst>
          </p:nvPr>
        </p:nvGraphicFramePr>
        <p:xfrm>
          <a:off x="843915" y="2773363"/>
          <a:ext cx="107537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2028845659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325465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5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0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9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2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7318</TotalTime>
  <Words>894</Words>
  <Application>Microsoft Office PowerPoint</Application>
  <PresentationFormat>Widescreen</PresentationFormat>
  <Paragraphs>170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Metropolitan</vt:lpstr>
      <vt:lpstr>Ratings Prediction Project</vt:lpstr>
      <vt:lpstr>Overview</vt:lpstr>
      <vt:lpstr>Business Objective</vt:lpstr>
      <vt:lpstr>Business Objective</vt:lpstr>
      <vt:lpstr>Data Exploration</vt:lpstr>
      <vt:lpstr>Exploration - Overall</vt:lpstr>
      <vt:lpstr>Dataset Variables</vt:lpstr>
      <vt:lpstr>Data Pre-Processing</vt:lpstr>
      <vt:lpstr>No. of ratings  (in each rating range 1.0 to 5.0)</vt:lpstr>
      <vt:lpstr>Visualizing the Most Frequent Words in all rating ranges </vt:lpstr>
      <vt:lpstr>Loud words in Rating 1.0</vt:lpstr>
      <vt:lpstr>Loud words in Rating 2.0</vt:lpstr>
      <vt:lpstr>Loud words in Rating 3.0</vt:lpstr>
      <vt:lpstr>Loud words in Rating 4.0</vt:lpstr>
      <vt:lpstr>Loud words in Rating 5.0</vt:lpstr>
      <vt:lpstr>NLTK</vt:lpstr>
      <vt:lpstr>PowerPoint Presentation</vt:lpstr>
      <vt:lpstr>Preprocessing Models </vt:lpstr>
      <vt:lpstr>Modeling</vt:lpstr>
      <vt:lpstr>Model Overview</vt:lpstr>
      <vt:lpstr>Models Performance</vt:lpstr>
      <vt:lpstr>Naive Bayes Model</vt:lpstr>
      <vt:lpstr>KNN Model</vt:lpstr>
      <vt:lpstr>Linear SVC Model</vt:lpstr>
      <vt:lpstr>Conclusions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Cannabis Strain Rating</dc:title>
  <dc:creator>Mark Pipher</dc:creator>
  <cp:lastModifiedBy>Sreekari I</cp:lastModifiedBy>
  <cp:revision>3</cp:revision>
  <dcterms:created xsi:type="dcterms:W3CDTF">2019-07-19T01:53:50Z</dcterms:created>
  <dcterms:modified xsi:type="dcterms:W3CDTF">2021-08-05T20:05:52Z</dcterms:modified>
</cp:coreProperties>
</file>