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9" r:id="rId3"/>
    <p:sldId id="268" r:id="rId4"/>
    <p:sldId id="264" r:id="rId5"/>
    <p:sldId id="266" r:id="rId6"/>
    <p:sldId id="26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806B9-22FE-9D41-8791-DE311CC15899}" v="130" dt="2024-11-01T15:38:55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94525"/>
  </p:normalViewPr>
  <p:slideViewPr>
    <p:cSldViewPr snapToGrid="0">
      <p:cViewPr varScale="1">
        <p:scale>
          <a:sx n="101" d="100"/>
          <a:sy n="101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14DA0-EA97-48D9-9D29-E9E5336865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03D4E88-7340-4F37-941E-61D7E9226539}">
      <dgm:prSet/>
      <dgm:spPr/>
      <dgm:t>
        <a:bodyPr/>
        <a:lstStyle/>
        <a:p>
          <a:r>
            <a:rPr lang="en-US"/>
            <a:t>Cricket is a highly popular sport around the world. It generates vast data during matches, including player statistics, ball-by-ball details, weather conditions, and historical performance metrics.</a:t>
          </a:r>
        </a:p>
      </dgm:t>
    </dgm:pt>
    <dgm:pt modelId="{435E342A-F870-42E1-8205-09FF8684B6D2}" type="parTrans" cxnId="{5EBFA16C-53C0-4A4E-B399-04EAD134685D}">
      <dgm:prSet/>
      <dgm:spPr/>
      <dgm:t>
        <a:bodyPr/>
        <a:lstStyle/>
        <a:p>
          <a:endParaRPr lang="en-US"/>
        </a:p>
      </dgm:t>
    </dgm:pt>
    <dgm:pt modelId="{6995CD4F-8575-4A99-81A0-F88593A7F23A}" type="sibTrans" cxnId="{5EBFA16C-53C0-4A4E-B399-04EAD134685D}">
      <dgm:prSet/>
      <dgm:spPr/>
      <dgm:t>
        <a:bodyPr/>
        <a:lstStyle/>
        <a:p>
          <a:endParaRPr lang="en-US"/>
        </a:p>
      </dgm:t>
    </dgm:pt>
    <dgm:pt modelId="{71DD9A50-A0EB-49BF-B93B-5A900C2612A5}">
      <dgm:prSet/>
      <dgm:spPr/>
      <dgm:t>
        <a:bodyPr/>
        <a:lstStyle/>
        <a:p>
          <a:r>
            <a:rPr lang="en-US"/>
            <a:t>Analyzing this data comprehensively can provide valuable insights for teams, players, and enthusiasts. </a:t>
          </a:r>
        </a:p>
      </dgm:t>
    </dgm:pt>
    <dgm:pt modelId="{B66EC885-0391-402C-ABAE-DA1714253D6D}" type="parTrans" cxnId="{BE96D6D5-0D2C-48DC-A037-7C1DA7DBCE4F}">
      <dgm:prSet/>
      <dgm:spPr/>
      <dgm:t>
        <a:bodyPr/>
        <a:lstStyle/>
        <a:p>
          <a:endParaRPr lang="en-US"/>
        </a:p>
      </dgm:t>
    </dgm:pt>
    <dgm:pt modelId="{31AF4C97-6EEB-4273-85FB-5F0EA39497CD}" type="sibTrans" cxnId="{BE96D6D5-0D2C-48DC-A037-7C1DA7DBCE4F}">
      <dgm:prSet/>
      <dgm:spPr/>
      <dgm:t>
        <a:bodyPr/>
        <a:lstStyle/>
        <a:p>
          <a:endParaRPr lang="en-US"/>
        </a:p>
      </dgm:t>
    </dgm:pt>
    <dgm:pt modelId="{EEDE3AD7-E817-4F02-B410-566AE6E90E27}">
      <dgm:prSet/>
      <dgm:spPr/>
      <dgm:t>
        <a:bodyPr/>
        <a:lstStyle/>
        <a:p>
          <a:r>
            <a:rPr lang="en-US"/>
            <a:t>Traditional methods of cricket analysis often need to catch up in handling the sheer volume and complexity of this data. Therefore, we are trying to build  a robust and scalable cricket match analysis platform is needed to leverage big data technologies.</a:t>
          </a:r>
        </a:p>
      </dgm:t>
    </dgm:pt>
    <dgm:pt modelId="{0ECCB506-75F2-4658-896B-24EDD473935E}" type="parTrans" cxnId="{461D3DC5-D685-4C75-90F9-9A1EF977A088}">
      <dgm:prSet/>
      <dgm:spPr/>
      <dgm:t>
        <a:bodyPr/>
        <a:lstStyle/>
        <a:p>
          <a:endParaRPr lang="en-US"/>
        </a:p>
      </dgm:t>
    </dgm:pt>
    <dgm:pt modelId="{3BE7D0B9-7738-4EEB-B02D-E72D16A7471E}" type="sibTrans" cxnId="{461D3DC5-D685-4C75-90F9-9A1EF977A088}">
      <dgm:prSet/>
      <dgm:spPr/>
      <dgm:t>
        <a:bodyPr/>
        <a:lstStyle/>
        <a:p>
          <a:endParaRPr lang="en-US"/>
        </a:p>
      </dgm:t>
    </dgm:pt>
    <dgm:pt modelId="{8EEA52D1-4166-4959-BF25-0B0AB91CBBBA}" type="pres">
      <dgm:prSet presAssocID="{0B014DA0-EA97-48D9-9D29-E9E5336865D3}" presName="root" presStyleCnt="0">
        <dgm:presLayoutVars>
          <dgm:dir/>
          <dgm:resizeHandles val="exact"/>
        </dgm:presLayoutVars>
      </dgm:prSet>
      <dgm:spPr/>
    </dgm:pt>
    <dgm:pt modelId="{D232F867-718C-4C45-A662-A8FE1D0B5457}" type="pres">
      <dgm:prSet presAssocID="{003D4E88-7340-4F37-941E-61D7E9226539}" presName="compNode" presStyleCnt="0"/>
      <dgm:spPr/>
    </dgm:pt>
    <dgm:pt modelId="{0BD21A1E-0C06-4667-9B23-0FAACB2FBBD8}" type="pres">
      <dgm:prSet presAssocID="{003D4E88-7340-4F37-941E-61D7E9226539}" presName="bgRect" presStyleLbl="bgShp" presStyleIdx="0" presStyleCnt="3"/>
      <dgm:spPr/>
    </dgm:pt>
    <dgm:pt modelId="{40956D26-A738-4510-A0A6-2B3200D88CF6}" type="pres">
      <dgm:prSet presAssocID="{003D4E88-7340-4F37-941E-61D7E92265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3A3F413D-384D-41EE-B0C2-2B724B7743AA}" type="pres">
      <dgm:prSet presAssocID="{003D4E88-7340-4F37-941E-61D7E9226539}" presName="spaceRect" presStyleCnt="0"/>
      <dgm:spPr/>
    </dgm:pt>
    <dgm:pt modelId="{655FAFEA-0CCE-41A0-A4AC-FB80A2B98D7A}" type="pres">
      <dgm:prSet presAssocID="{003D4E88-7340-4F37-941E-61D7E9226539}" presName="parTx" presStyleLbl="revTx" presStyleIdx="0" presStyleCnt="3">
        <dgm:presLayoutVars>
          <dgm:chMax val="0"/>
          <dgm:chPref val="0"/>
        </dgm:presLayoutVars>
      </dgm:prSet>
      <dgm:spPr/>
    </dgm:pt>
    <dgm:pt modelId="{56776485-80B7-4658-987D-B83820F7160D}" type="pres">
      <dgm:prSet presAssocID="{6995CD4F-8575-4A99-81A0-F88593A7F23A}" presName="sibTrans" presStyleCnt="0"/>
      <dgm:spPr/>
    </dgm:pt>
    <dgm:pt modelId="{58120B2F-8EA8-4CE3-A1B8-41DCD43E99D7}" type="pres">
      <dgm:prSet presAssocID="{71DD9A50-A0EB-49BF-B93B-5A900C2612A5}" presName="compNode" presStyleCnt="0"/>
      <dgm:spPr/>
    </dgm:pt>
    <dgm:pt modelId="{BABB72EB-1229-46B6-A630-3ABE3BB0BBF1}" type="pres">
      <dgm:prSet presAssocID="{71DD9A50-A0EB-49BF-B93B-5A900C2612A5}" presName="bgRect" presStyleLbl="bgShp" presStyleIdx="1" presStyleCnt="3"/>
      <dgm:spPr/>
    </dgm:pt>
    <dgm:pt modelId="{D563B230-6756-434E-8624-11E44DEFA4BA}" type="pres">
      <dgm:prSet presAssocID="{71DD9A50-A0EB-49BF-B93B-5A900C2612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E500E99-F034-4BB9-BE9A-6C1A0FC4A703}" type="pres">
      <dgm:prSet presAssocID="{71DD9A50-A0EB-49BF-B93B-5A900C2612A5}" presName="spaceRect" presStyleCnt="0"/>
      <dgm:spPr/>
    </dgm:pt>
    <dgm:pt modelId="{876F3D35-4882-4C6C-A2C3-188EED762310}" type="pres">
      <dgm:prSet presAssocID="{71DD9A50-A0EB-49BF-B93B-5A900C2612A5}" presName="parTx" presStyleLbl="revTx" presStyleIdx="1" presStyleCnt="3">
        <dgm:presLayoutVars>
          <dgm:chMax val="0"/>
          <dgm:chPref val="0"/>
        </dgm:presLayoutVars>
      </dgm:prSet>
      <dgm:spPr/>
    </dgm:pt>
    <dgm:pt modelId="{33D01A8A-084E-425E-9C18-B80F91891793}" type="pres">
      <dgm:prSet presAssocID="{31AF4C97-6EEB-4273-85FB-5F0EA39497CD}" presName="sibTrans" presStyleCnt="0"/>
      <dgm:spPr/>
    </dgm:pt>
    <dgm:pt modelId="{C865D824-840B-40CB-88E5-9208468CF8D3}" type="pres">
      <dgm:prSet presAssocID="{EEDE3AD7-E817-4F02-B410-566AE6E90E27}" presName="compNode" presStyleCnt="0"/>
      <dgm:spPr/>
    </dgm:pt>
    <dgm:pt modelId="{8B0B530C-81ED-4982-BB32-824A5C9E0C41}" type="pres">
      <dgm:prSet presAssocID="{EEDE3AD7-E817-4F02-B410-566AE6E90E27}" presName="bgRect" presStyleLbl="bgShp" presStyleIdx="2" presStyleCnt="3"/>
      <dgm:spPr/>
    </dgm:pt>
    <dgm:pt modelId="{079B89D7-2E10-4ACD-AEDB-F03BBF7F2BB3}" type="pres">
      <dgm:prSet presAssocID="{EEDE3AD7-E817-4F02-B410-566AE6E90E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F587691B-917F-445E-AADF-5E9F1CF3A7B1}" type="pres">
      <dgm:prSet presAssocID="{EEDE3AD7-E817-4F02-B410-566AE6E90E27}" presName="spaceRect" presStyleCnt="0"/>
      <dgm:spPr/>
    </dgm:pt>
    <dgm:pt modelId="{237038D1-B6EB-4DC2-BF9A-37C8CAB4BCF3}" type="pres">
      <dgm:prSet presAssocID="{EEDE3AD7-E817-4F02-B410-566AE6E90E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B7D4526-EBF0-1C48-82E9-3D1E23B40819}" type="presOf" srcId="{EEDE3AD7-E817-4F02-B410-566AE6E90E27}" destId="{237038D1-B6EB-4DC2-BF9A-37C8CAB4BCF3}" srcOrd="0" destOrd="0" presId="urn:microsoft.com/office/officeart/2018/2/layout/IconVerticalSolidList"/>
    <dgm:cxn modelId="{3FCBDC2A-E2B2-D745-94E9-47EC761BC4B6}" type="presOf" srcId="{003D4E88-7340-4F37-941E-61D7E9226539}" destId="{655FAFEA-0CCE-41A0-A4AC-FB80A2B98D7A}" srcOrd="0" destOrd="0" presId="urn:microsoft.com/office/officeart/2018/2/layout/IconVerticalSolidList"/>
    <dgm:cxn modelId="{5EBFA16C-53C0-4A4E-B399-04EAD134685D}" srcId="{0B014DA0-EA97-48D9-9D29-E9E5336865D3}" destId="{003D4E88-7340-4F37-941E-61D7E9226539}" srcOrd="0" destOrd="0" parTransId="{435E342A-F870-42E1-8205-09FF8684B6D2}" sibTransId="{6995CD4F-8575-4A99-81A0-F88593A7F23A}"/>
    <dgm:cxn modelId="{D1709395-F7EC-A34D-BC3A-F728E8642F88}" type="presOf" srcId="{71DD9A50-A0EB-49BF-B93B-5A900C2612A5}" destId="{876F3D35-4882-4C6C-A2C3-188EED762310}" srcOrd="0" destOrd="0" presId="urn:microsoft.com/office/officeart/2018/2/layout/IconVerticalSolidList"/>
    <dgm:cxn modelId="{461D3DC5-D685-4C75-90F9-9A1EF977A088}" srcId="{0B014DA0-EA97-48D9-9D29-E9E5336865D3}" destId="{EEDE3AD7-E817-4F02-B410-566AE6E90E27}" srcOrd="2" destOrd="0" parTransId="{0ECCB506-75F2-4658-896B-24EDD473935E}" sibTransId="{3BE7D0B9-7738-4EEB-B02D-E72D16A7471E}"/>
    <dgm:cxn modelId="{BE96D6D5-0D2C-48DC-A037-7C1DA7DBCE4F}" srcId="{0B014DA0-EA97-48D9-9D29-E9E5336865D3}" destId="{71DD9A50-A0EB-49BF-B93B-5A900C2612A5}" srcOrd="1" destOrd="0" parTransId="{B66EC885-0391-402C-ABAE-DA1714253D6D}" sibTransId="{31AF4C97-6EEB-4273-85FB-5F0EA39497CD}"/>
    <dgm:cxn modelId="{91CF9CDC-77C8-E240-8685-B05D5E2A4192}" type="presOf" srcId="{0B014DA0-EA97-48D9-9D29-E9E5336865D3}" destId="{8EEA52D1-4166-4959-BF25-0B0AB91CBBBA}" srcOrd="0" destOrd="0" presId="urn:microsoft.com/office/officeart/2018/2/layout/IconVerticalSolidList"/>
    <dgm:cxn modelId="{63C488FA-ED4F-294A-AA22-E9EB6EFBA4C5}" type="presParOf" srcId="{8EEA52D1-4166-4959-BF25-0B0AB91CBBBA}" destId="{D232F867-718C-4C45-A662-A8FE1D0B5457}" srcOrd="0" destOrd="0" presId="urn:microsoft.com/office/officeart/2018/2/layout/IconVerticalSolidList"/>
    <dgm:cxn modelId="{479F1A9E-1902-C140-BABE-BCDCBC1C24E7}" type="presParOf" srcId="{D232F867-718C-4C45-A662-A8FE1D0B5457}" destId="{0BD21A1E-0C06-4667-9B23-0FAACB2FBBD8}" srcOrd="0" destOrd="0" presId="urn:microsoft.com/office/officeart/2018/2/layout/IconVerticalSolidList"/>
    <dgm:cxn modelId="{6661EB0A-A761-1F4D-8381-84DDA8DE533A}" type="presParOf" srcId="{D232F867-718C-4C45-A662-A8FE1D0B5457}" destId="{40956D26-A738-4510-A0A6-2B3200D88CF6}" srcOrd="1" destOrd="0" presId="urn:microsoft.com/office/officeart/2018/2/layout/IconVerticalSolidList"/>
    <dgm:cxn modelId="{72152980-6B5E-7B48-9362-A64DDA5209F4}" type="presParOf" srcId="{D232F867-718C-4C45-A662-A8FE1D0B5457}" destId="{3A3F413D-384D-41EE-B0C2-2B724B7743AA}" srcOrd="2" destOrd="0" presId="urn:microsoft.com/office/officeart/2018/2/layout/IconVerticalSolidList"/>
    <dgm:cxn modelId="{D6A51BD2-77C3-704A-8D4E-D6BCFEA34A53}" type="presParOf" srcId="{D232F867-718C-4C45-A662-A8FE1D0B5457}" destId="{655FAFEA-0CCE-41A0-A4AC-FB80A2B98D7A}" srcOrd="3" destOrd="0" presId="urn:microsoft.com/office/officeart/2018/2/layout/IconVerticalSolidList"/>
    <dgm:cxn modelId="{32BC9E05-2CE3-1F4E-8336-EDDBFA8BDE1A}" type="presParOf" srcId="{8EEA52D1-4166-4959-BF25-0B0AB91CBBBA}" destId="{56776485-80B7-4658-987D-B83820F7160D}" srcOrd="1" destOrd="0" presId="urn:microsoft.com/office/officeart/2018/2/layout/IconVerticalSolidList"/>
    <dgm:cxn modelId="{17FD75BB-2272-BA4A-8EE6-BDA7473722CF}" type="presParOf" srcId="{8EEA52D1-4166-4959-BF25-0B0AB91CBBBA}" destId="{58120B2F-8EA8-4CE3-A1B8-41DCD43E99D7}" srcOrd="2" destOrd="0" presId="urn:microsoft.com/office/officeart/2018/2/layout/IconVerticalSolidList"/>
    <dgm:cxn modelId="{A8F5D4A5-63BA-394C-9E1E-BDCAF72C3AA7}" type="presParOf" srcId="{58120B2F-8EA8-4CE3-A1B8-41DCD43E99D7}" destId="{BABB72EB-1229-46B6-A630-3ABE3BB0BBF1}" srcOrd="0" destOrd="0" presId="urn:microsoft.com/office/officeart/2018/2/layout/IconVerticalSolidList"/>
    <dgm:cxn modelId="{3EC9034C-BCD1-CD45-8E0E-A8A680B926B2}" type="presParOf" srcId="{58120B2F-8EA8-4CE3-A1B8-41DCD43E99D7}" destId="{D563B230-6756-434E-8624-11E44DEFA4BA}" srcOrd="1" destOrd="0" presId="urn:microsoft.com/office/officeart/2018/2/layout/IconVerticalSolidList"/>
    <dgm:cxn modelId="{74F3170B-9D38-E645-9EE4-E36DC8321574}" type="presParOf" srcId="{58120B2F-8EA8-4CE3-A1B8-41DCD43E99D7}" destId="{EE500E99-F034-4BB9-BE9A-6C1A0FC4A703}" srcOrd="2" destOrd="0" presId="urn:microsoft.com/office/officeart/2018/2/layout/IconVerticalSolidList"/>
    <dgm:cxn modelId="{C8DADA2A-3694-8E46-AEF4-FB038AB6983B}" type="presParOf" srcId="{58120B2F-8EA8-4CE3-A1B8-41DCD43E99D7}" destId="{876F3D35-4882-4C6C-A2C3-188EED762310}" srcOrd="3" destOrd="0" presId="urn:microsoft.com/office/officeart/2018/2/layout/IconVerticalSolidList"/>
    <dgm:cxn modelId="{77B79FB3-02B0-4647-8C01-46FD718B0FD1}" type="presParOf" srcId="{8EEA52D1-4166-4959-BF25-0B0AB91CBBBA}" destId="{33D01A8A-084E-425E-9C18-B80F91891793}" srcOrd="3" destOrd="0" presId="urn:microsoft.com/office/officeart/2018/2/layout/IconVerticalSolidList"/>
    <dgm:cxn modelId="{89A935B4-FC22-4E48-835A-3CA77FB92C6B}" type="presParOf" srcId="{8EEA52D1-4166-4959-BF25-0B0AB91CBBBA}" destId="{C865D824-840B-40CB-88E5-9208468CF8D3}" srcOrd="4" destOrd="0" presId="urn:microsoft.com/office/officeart/2018/2/layout/IconVerticalSolidList"/>
    <dgm:cxn modelId="{38F36F26-87E0-1F48-99AA-8D29C0111DFF}" type="presParOf" srcId="{C865D824-840B-40CB-88E5-9208468CF8D3}" destId="{8B0B530C-81ED-4982-BB32-824A5C9E0C41}" srcOrd="0" destOrd="0" presId="urn:microsoft.com/office/officeart/2018/2/layout/IconVerticalSolidList"/>
    <dgm:cxn modelId="{3A430E87-091D-A34A-A68B-BEEF595991CF}" type="presParOf" srcId="{C865D824-840B-40CB-88E5-9208468CF8D3}" destId="{079B89D7-2E10-4ACD-AEDB-F03BBF7F2BB3}" srcOrd="1" destOrd="0" presId="urn:microsoft.com/office/officeart/2018/2/layout/IconVerticalSolidList"/>
    <dgm:cxn modelId="{101ECB4E-7E47-0B42-BFCD-D00A3C8A114A}" type="presParOf" srcId="{C865D824-840B-40CB-88E5-9208468CF8D3}" destId="{F587691B-917F-445E-AADF-5E9F1CF3A7B1}" srcOrd="2" destOrd="0" presId="urn:microsoft.com/office/officeart/2018/2/layout/IconVerticalSolidList"/>
    <dgm:cxn modelId="{80736301-E572-2148-8AF3-3EC389CFF495}" type="presParOf" srcId="{C865D824-840B-40CB-88E5-9208468CF8D3}" destId="{237038D1-B6EB-4DC2-BF9A-37C8CAB4BC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14DA0-EA97-48D9-9D29-E9E5336865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03D4E88-7340-4F37-941E-61D7E9226539}">
      <dgm:prSet/>
      <dgm:spPr/>
      <dgm:t>
        <a:bodyPr/>
        <a:lstStyle/>
        <a:p>
          <a:r>
            <a:rPr lang="en-US" b="0" i="0"/>
            <a:t>Traditional cricket analysis often relied on manual data collection and simple statistical methods, limiting the depth and scalability of insights. </a:t>
          </a:r>
          <a:endParaRPr lang="en-US"/>
        </a:p>
      </dgm:t>
    </dgm:pt>
    <dgm:pt modelId="{435E342A-F870-42E1-8205-09FF8684B6D2}" type="parTrans" cxnId="{5EBFA16C-53C0-4A4E-B399-04EAD134685D}">
      <dgm:prSet/>
      <dgm:spPr/>
      <dgm:t>
        <a:bodyPr/>
        <a:lstStyle/>
        <a:p>
          <a:endParaRPr lang="en-US"/>
        </a:p>
      </dgm:t>
    </dgm:pt>
    <dgm:pt modelId="{6995CD4F-8575-4A99-81A0-F88593A7F23A}" type="sibTrans" cxnId="{5EBFA16C-53C0-4A4E-B399-04EAD134685D}">
      <dgm:prSet/>
      <dgm:spPr/>
      <dgm:t>
        <a:bodyPr/>
        <a:lstStyle/>
        <a:p>
          <a:endParaRPr lang="en-US"/>
        </a:p>
      </dgm:t>
    </dgm:pt>
    <dgm:pt modelId="{71DD9A50-A0EB-49BF-B93B-5A900C2612A5}">
      <dgm:prSet/>
      <dgm:spPr/>
      <dgm:t>
        <a:bodyPr/>
        <a:lstStyle/>
        <a:p>
          <a:r>
            <a:rPr lang="en-US" b="0" i="0"/>
            <a:t>However, with the integration of advanced data analytics, big data technologies like Google Cloud Platform (GCP), and PySpark, we can now process and analyze large volumes of cricket data in real-time, providing teams and analysts with more detailed, actionable insights</a:t>
          </a:r>
          <a:endParaRPr lang="en-US"/>
        </a:p>
      </dgm:t>
    </dgm:pt>
    <dgm:pt modelId="{B66EC885-0391-402C-ABAE-DA1714253D6D}" type="parTrans" cxnId="{BE96D6D5-0D2C-48DC-A037-7C1DA7DBCE4F}">
      <dgm:prSet/>
      <dgm:spPr/>
      <dgm:t>
        <a:bodyPr/>
        <a:lstStyle/>
        <a:p>
          <a:endParaRPr lang="en-US"/>
        </a:p>
      </dgm:t>
    </dgm:pt>
    <dgm:pt modelId="{31AF4C97-6EEB-4273-85FB-5F0EA39497CD}" type="sibTrans" cxnId="{BE96D6D5-0D2C-48DC-A037-7C1DA7DBCE4F}">
      <dgm:prSet/>
      <dgm:spPr/>
      <dgm:t>
        <a:bodyPr/>
        <a:lstStyle/>
        <a:p>
          <a:endParaRPr lang="en-US"/>
        </a:p>
      </dgm:t>
    </dgm:pt>
    <dgm:pt modelId="{8EEA52D1-4166-4959-BF25-0B0AB91CBBBA}" type="pres">
      <dgm:prSet presAssocID="{0B014DA0-EA97-48D9-9D29-E9E5336865D3}" presName="root" presStyleCnt="0">
        <dgm:presLayoutVars>
          <dgm:dir/>
          <dgm:resizeHandles val="exact"/>
        </dgm:presLayoutVars>
      </dgm:prSet>
      <dgm:spPr/>
    </dgm:pt>
    <dgm:pt modelId="{D232F867-718C-4C45-A662-A8FE1D0B5457}" type="pres">
      <dgm:prSet presAssocID="{003D4E88-7340-4F37-941E-61D7E9226539}" presName="compNode" presStyleCnt="0"/>
      <dgm:spPr/>
    </dgm:pt>
    <dgm:pt modelId="{0BD21A1E-0C06-4667-9B23-0FAACB2FBBD8}" type="pres">
      <dgm:prSet presAssocID="{003D4E88-7340-4F37-941E-61D7E9226539}" presName="bgRect" presStyleLbl="bgShp" presStyleIdx="0" presStyleCnt="2"/>
      <dgm:spPr/>
    </dgm:pt>
    <dgm:pt modelId="{40956D26-A738-4510-A0A6-2B3200D88CF6}" type="pres">
      <dgm:prSet presAssocID="{003D4E88-7340-4F37-941E-61D7E92265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3A3F413D-384D-41EE-B0C2-2B724B7743AA}" type="pres">
      <dgm:prSet presAssocID="{003D4E88-7340-4F37-941E-61D7E9226539}" presName="spaceRect" presStyleCnt="0"/>
      <dgm:spPr/>
    </dgm:pt>
    <dgm:pt modelId="{655FAFEA-0CCE-41A0-A4AC-FB80A2B98D7A}" type="pres">
      <dgm:prSet presAssocID="{003D4E88-7340-4F37-941E-61D7E9226539}" presName="parTx" presStyleLbl="revTx" presStyleIdx="0" presStyleCnt="2">
        <dgm:presLayoutVars>
          <dgm:chMax val="0"/>
          <dgm:chPref val="0"/>
        </dgm:presLayoutVars>
      </dgm:prSet>
      <dgm:spPr/>
    </dgm:pt>
    <dgm:pt modelId="{56776485-80B7-4658-987D-B83820F7160D}" type="pres">
      <dgm:prSet presAssocID="{6995CD4F-8575-4A99-81A0-F88593A7F23A}" presName="sibTrans" presStyleCnt="0"/>
      <dgm:spPr/>
    </dgm:pt>
    <dgm:pt modelId="{58120B2F-8EA8-4CE3-A1B8-41DCD43E99D7}" type="pres">
      <dgm:prSet presAssocID="{71DD9A50-A0EB-49BF-B93B-5A900C2612A5}" presName="compNode" presStyleCnt="0"/>
      <dgm:spPr/>
    </dgm:pt>
    <dgm:pt modelId="{BABB72EB-1229-46B6-A630-3ABE3BB0BBF1}" type="pres">
      <dgm:prSet presAssocID="{71DD9A50-A0EB-49BF-B93B-5A900C2612A5}" presName="bgRect" presStyleLbl="bgShp" presStyleIdx="1" presStyleCnt="2"/>
      <dgm:spPr/>
    </dgm:pt>
    <dgm:pt modelId="{D563B230-6756-434E-8624-11E44DEFA4BA}" type="pres">
      <dgm:prSet presAssocID="{71DD9A50-A0EB-49BF-B93B-5A900C2612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EE500E99-F034-4BB9-BE9A-6C1A0FC4A703}" type="pres">
      <dgm:prSet presAssocID="{71DD9A50-A0EB-49BF-B93B-5A900C2612A5}" presName="spaceRect" presStyleCnt="0"/>
      <dgm:spPr/>
    </dgm:pt>
    <dgm:pt modelId="{876F3D35-4882-4C6C-A2C3-188EED762310}" type="pres">
      <dgm:prSet presAssocID="{71DD9A50-A0EB-49BF-B93B-5A900C2612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25B910E-9463-FC46-9ED8-F036EC41A265}" type="presOf" srcId="{003D4E88-7340-4F37-941E-61D7E9226539}" destId="{655FAFEA-0CCE-41A0-A4AC-FB80A2B98D7A}" srcOrd="0" destOrd="0" presId="urn:microsoft.com/office/officeart/2018/2/layout/IconVerticalSolidList"/>
    <dgm:cxn modelId="{95D82F2F-B5E5-DF41-AF84-E9EB74879961}" type="presOf" srcId="{71DD9A50-A0EB-49BF-B93B-5A900C2612A5}" destId="{876F3D35-4882-4C6C-A2C3-188EED762310}" srcOrd="0" destOrd="0" presId="urn:microsoft.com/office/officeart/2018/2/layout/IconVerticalSolidList"/>
    <dgm:cxn modelId="{5EBFA16C-53C0-4A4E-B399-04EAD134685D}" srcId="{0B014DA0-EA97-48D9-9D29-E9E5336865D3}" destId="{003D4E88-7340-4F37-941E-61D7E9226539}" srcOrd="0" destOrd="0" parTransId="{435E342A-F870-42E1-8205-09FF8684B6D2}" sibTransId="{6995CD4F-8575-4A99-81A0-F88593A7F23A}"/>
    <dgm:cxn modelId="{D168D5BE-8300-6644-87A0-56454DE3AC2E}" type="presOf" srcId="{0B014DA0-EA97-48D9-9D29-E9E5336865D3}" destId="{8EEA52D1-4166-4959-BF25-0B0AB91CBBBA}" srcOrd="0" destOrd="0" presId="urn:microsoft.com/office/officeart/2018/2/layout/IconVerticalSolidList"/>
    <dgm:cxn modelId="{BE96D6D5-0D2C-48DC-A037-7C1DA7DBCE4F}" srcId="{0B014DA0-EA97-48D9-9D29-E9E5336865D3}" destId="{71DD9A50-A0EB-49BF-B93B-5A900C2612A5}" srcOrd="1" destOrd="0" parTransId="{B66EC885-0391-402C-ABAE-DA1714253D6D}" sibTransId="{31AF4C97-6EEB-4273-85FB-5F0EA39497CD}"/>
    <dgm:cxn modelId="{40B95FD7-223A-AA4D-872C-FC0DCB8F814E}" type="presParOf" srcId="{8EEA52D1-4166-4959-BF25-0B0AB91CBBBA}" destId="{D232F867-718C-4C45-A662-A8FE1D0B5457}" srcOrd="0" destOrd="0" presId="urn:microsoft.com/office/officeart/2018/2/layout/IconVerticalSolidList"/>
    <dgm:cxn modelId="{0F6198F4-283D-584A-B5A0-C34A985E253C}" type="presParOf" srcId="{D232F867-718C-4C45-A662-A8FE1D0B5457}" destId="{0BD21A1E-0C06-4667-9B23-0FAACB2FBBD8}" srcOrd="0" destOrd="0" presId="urn:microsoft.com/office/officeart/2018/2/layout/IconVerticalSolidList"/>
    <dgm:cxn modelId="{32B9C953-1D97-6D4D-8EE9-D67685EE3941}" type="presParOf" srcId="{D232F867-718C-4C45-A662-A8FE1D0B5457}" destId="{40956D26-A738-4510-A0A6-2B3200D88CF6}" srcOrd="1" destOrd="0" presId="urn:microsoft.com/office/officeart/2018/2/layout/IconVerticalSolidList"/>
    <dgm:cxn modelId="{12D06340-F7DB-6E4C-BCC5-3005C5D7DA34}" type="presParOf" srcId="{D232F867-718C-4C45-A662-A8FE1D0B5457}" destId="{3A3F413D-384D-41EE-B0C2-2B724B7743AA}" srcOrd="2" destOrd="0" presId="urn:microsoft.com/office/officeart/2018/2/layout/IconVerticalSolidList"/>
    <dgm:cxn modelId="{1D3730D8-4774-4647-B0D3-C05FA009A652}" type="presParOf" srcId="{D232F867-718C-4C45-A662-A8FE1D0B5457}" destId="{655FAFEA-0CCE-41A0-A4AC-FB80A2B98D7A}" srcOrd="3" destOrd="0" presId="urn:microsoft.com/office/officeart/2018/2/layout/IconVerticalSolidList"/>
    <dgm:cxn modelId="{AECDEBD0-3FCC-8E47-B864-62D4059F252B}" type="presParOf" srcId="{8EEA52D1-4166-4959-BF25-0B0AB91CBBBA}" destId="{56776485-80B7-4658-987D-B83820F7160D}" srcOrd="1" destOrd="0" presId="urn:microsoft.com/office/officeart/2018/2/layout/IconVerticalSolidList"/>
    <dgm:cxn modelId="{F5D5930B-7EEB-9648-B925-44BE45732533}" type="presParOf" srcId="{8EEA52D1-4166-4959-BF25-0B0AB91CBBBA}" destId="{58120B2F-8EA8-4CE3-A1B8-41DCD43E99D7}" srcOrd="2" destOrd="0" presId="urn:microsoft.com/office/officeart/2018/2/layout/IconVerticalSolidList"/>
    <dgm:cxn modelId="{77ADE54A-A994-934E-BC3C-790163377549}" type="presParOf" srcId="{58120B2F-8EA8-4CE3-A1B8-41DCD43E99D7}" destId="{BABB72EB-1229-46B6-A630-3ABE3BB0BBF1}" srcOrd="0" destOrd="0" presId="urn:microsoft.com/office/officeart/2018/2/layout/IconVerticalSolidList"/>
    <dgm:cxn modelId="{2B7BA680-28AA-1B47-88BA-89354B082A5C}" type="presParOf" srcId="{58120B2F-8EA8-4CE3-A1B8-41DCD43E99D7}" destId="{D563B230-6756-434E-8624-11E44DEFA4BA}" srcOrd="1" destOrd="0" presId="urn:microsoft.com/office/officeart/2018/2/layout/IconVerticalSolidList"/>
    <dgm:cxn modelId="{C777F8AA-0351-0D40-A41E-615B4A678142}" type="presParOf" srcId="{58120B2F-8EA8-4CE3-A1B8-41DCD43E99D7}" destId="{EE500E99-F034-4BB9-BE9A-6C1A0FC4A703}" srcOrd="2" destOrd="0" presId="urn:microsoft.com/office/officeart/2018/2/layout/IconVerticalSolidList"/>
    <dgm:cxn modelId="{7B218E6F-B077-2F43-B253-7484F3F152C3}" type="presParOf" srcId="{58120B2F-8EA8-4CE3-A1B8-41DCD43E99D7}" destId="{876F3D35-4882-4C6C-A2C3-188EED7623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38779-A97F-404E-B709-50AE8B5F1B0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5DDD48-3915-4E14-8EEC-662FE5B47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Google Cloud Platform(GCP)</a:t>
          </a:r>
          <a:endParaRPr lang="en-US"/>
        </a:p>
      </dgm:t>
    </dgm:pt>
    <dgm:pt modelId="{54E89EE8-80BB-4ECE-A55C-EEF5E5C1B9F8}" type="parTrans" cxnId="{3DF97147-E925-4385-BBA5-9B0E909EE6F3}">
      <dgm:prSet/>
      <dgm:spPr/>
      <dgm:t>
        <a:bodyPr/>
        <a:lstStyle/>
        <a:p>
          <a:endParaRPr lang="en-US"/>
        </a:p>
      </dgm:t>
    </dgm:pt>
    <dgm:pt modelId="{93A79B4D-2618-4ADF-8586-9592827A1169}" type="sibTrans" cxnId="{3DF97147-E925-4385-BBA5-9B0E909EE6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3B9350-E8CD-47A7-9DDA-44CE8FED4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GCP Data Proc</a:t>
          </a:r>
          <a:endParaRPr lang="en-US"/>
        </a:p>
      </dgm:t>
    </dgm:pt>
    <dgm:pt modelId="{107CC5FF-8A83-4C1B-8E77-6C20F5B63F13}" type="parTrans" cxnId="{F842D5EC-40D1-4B60-81B9-81344F223B5A}">
      <dgm:prSet/>
      <dgm:spPr/>
      <dgm:t>
        <a:bodyPr/>
        <a:lstStyle/>
        <a:p>
          <a:endParaRPr lang="en-US"/>
        </a:p>
      </dgm:t>
    </dgm:pt>
    <dgm:pt modelId="{DDACDC3F-22DD-4C49-822B-3233ED791F7E}" type="sibTrans" cxnId="{F842D5EC-40D1-4B60-81B9-81344F223B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DC18AC-E0B4-496D-80E7-338F2E1EC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Spark</a:t>
          </a:r>
          <a:endParaRPr lang="en-US"/>
        </a:p>
      </dgm:t>
    </dgm:pt>
    <dgm:pt modelId="{239A3B9E-FE54-4907-9CD9-2F1131D46202}" type="parTrans" cxnId="{5BA37240-C450-4A9A-BAD8-4F6520BEE4EA}">
      <dgm:prSet/>
      <dgm:spPr/>
      <dgm:t>
        <a:bodyPr/>
        <a:lstStyle/>
        <a:p>
          <a:endParaRPr lang="en-US"/>
        </a:p>
      </dgm:t>
    </dgm:pt>
    <dgm:pt modelId="{FF15A2D9-0A18-4D73-887B-27EA18B15B19}" type="sibTrans" cxnId="{5BA37240-C450-4A9A-BAD8-4F6520BEE4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D61200-7BD7-48D1-8855-1F018203D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Python</a:t>
          </a:r>
          <a:endParaRPr lang="en-US"/>
        </a:p>
      </dgm:t>
    </dgm:pt>
    <dgm:pt modelId="{67FB2D15-2E2A-4DC0-95E3-CD9FC48AAC1C}" type="parTrans" cxnId="{F7F0FF65-F249-4A3F-86BD-1654FCF9B2B0}">
      <dgm:prSet/>
      <dgm:spPr/>
      <dgm:t>
        <a:bodyPr/>
        <a:lstStyle/>
        <a:p>
          <a:endParaRPr lang="en-US"/>
        </a:p>
      </dgm:t>
    </dgm:pt>
    <dgm:pt modelId="{4D2F277B-2982-4314-8837-79AD6D029116}" type="sibTrans" cxnId="{F7F0FF65-F249-4A3F-86BD-1654FCF9B2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AA95E8-6A12-43AF-B6A8-8FEE06B86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Jupyter Notebook</a:t>
          </a:r>
          <a:endParaRPr lang="en-US"/>
        </a:p>
      </dgm:t>
    </dgm:pt>
    <dgm:pt modelId="{DC297835-FC34-4DFB-9A7C-FF35F8443E0B}" type="parTrans" cxnId="{D980C6B7-5530-49B1-8048-1FABB6857323}">
      <dgm:prSet/>
      <dgm:spPr/>
      <dgm:t>
        <a:bodyPr/>
        <a:lstStyle/>
        <a:p>
          <a:endParaRPr lang="en-US"/>
        </a:p>
      </dgm:t>
    </dgm:pt>
    <dgm:pt modelId="{C467BA36-C34A-4323-9E76-793138FAFAC4}" type="sibTrans" cxnId="{D980C6B7-5530-49B1-8048-1FABB68573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83CED3-1E45-4979-8AF7-BF7EF2380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PySpark SQL</a:t>
          </a:r>
          <a:endParaRPr lang="en-US"/>
        </a:p>
      </dgm:t>
    </dgm:pt>
    <dgm:pt modelId="{DCB790B7-6E72-41AA-80AD-72A6D524B3DB}" type="parTrans" cxnId="{860FF943-05E1-4BB0-B3C9-B3986A935E20}">
      <dgm:prSet/>
      <dgm:spPr/>
      <dgm:t>
        <a:bodyPr/>
        <a:lstStyle/>
        <a:p>
          <a:endParaRPr lang="en-US"/>
        </a:p>
      </dgm:t>
    </dgm:pt>
    <dgm:pt modelId="{026CBE21-1DA4-48F2-BA5E-144D01C2CBC5}" type="sibTrans" cxnId="{860FF943-05E1-4BB0-B3C9-B3986A935E20}">
      <dgm:prSet/>
      <dgm:spPr/>
      <dgm:t>
        <a:bodyPr/>
        <a:lstStyle/>
        <a:p>
          <a:endParaRPr lang="en-US"/>
        </a:p>
      </dgm:t>
    </dgm:pt>
    <dgm:pt modelId="{80DB0509-1B98-453B-910E-96C31C1CFE09}" type="pres">
      <dgm:prSet presAssocID="{30038779-A97F-404E-B709-50AE8B5F1B0A}" presName="root" presStyleCnt="0">
        <dgm:presLayoutVars>
          <dgm:dir/>
          <dgm:resizeHandles val="exact"/>
        </dgm:presLayoutVars>
      </dgm:prSet>
      <dgm:spPr/>
    </dgm:pt>
    <dgm:pt modelId="{2DA34CEA-6E51-4842-B635-4B68861957FB}" type="pres">
      <dgm:prSet presAssocID="{30038779-A97F-404E-B709-50AE8B5F1B0A}" presName="container" presStyleCnt="0">
        <dgm:presLayoutVars>
          <dgm:dir/>
          <dgm:resizeHandles val="exact"/>
        </dgm:presLayoutVars>
      </dgm:prSet>
      <dgm:spPr/>
    </dgm:pt>
    <dgm:pt modelId="{AC17C5F7-B6A4-4AE8-AF9F-C7E96454866B}" type="pres">
      <dgm:prSet presAssocID="{A95DDD48-3915-4E14-8EEC-662FE5B47560}" presName="compNode" presStyleCnt="0"/>
      <dgm:spPr/>
    </dgm:pt>
    <dgm:pt modelId="{2C3C4E95-AC83-4C8C-9348-FEAC371D6094}" type="pres">
      <dgm:prSet presAssocID="{A95DDD48-3915-4E14-8EEC-662FE5B47560}" presName="iconBgRect" presStyleLbl="bgShp" presStyleIdx="0" presStyleCnt="6"/>
      <dgm:spPr/>
    </dgm:pt>
    <dgm:pt modelId="{41995014-DD4C-492C-B26A-A8F0B202323C}" type="pres">
      <dgm:prSet presAssocID="{A95DDD48-3915-4E14-8EEC-662FE5B475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FCCEAF4-0025-4BDC-90DA-DFB2305ACD75}" type="pres">
      <dgm:prSet presAssocID="{A95DDD48-3915-4E14-8EEC-662FE5B47560}" presName="spaceRect" presStyleCnt="0"/>
      <dgm:spPr/>
    </dgm:pt>
    <dgm:pt modelId="{F1FE3766-FC6F-4262-890A-C7EA50E39424}" type="pres">
      <dgm:prSet presAssocID="{A95DDD48-3915-4E14-8EEC-662FE5B47560}" presName="textRect" presStyleLbl="revTx" presStyleIdx="0" presStyleCnt="6">
        <dgm:presLayoutVars>
          <dgm:chMax val="1"/>
          <dgm:chPref val="1"/>
        </dgm:presLayoutVars>
      </dgm:prSet>
      <dgm:spPr/>
    </dgm:pt>
    <dgm:pt modelId="{1CE2C9F1-787F-42A2-8BF6-6A6B5B141E88}" type="pres">
      <dgm:prSet presAssocID="{93A79B4D-2618-4ADF-8586-9592827A1169}" presName="sibTrans" presStyleLbl="sibTrans2D1" presStyleIdx="0" presStyleCnt="0"/>
      <dgm:spPr/>
    </dgm:pt>
    <dgm:pt modelId="{70BBB9DE-4BF0-44E1-A9EB-DB5CA1A99FD5}" type="pres">
      <dgm:prSet presAssocID="{D23B9350-E8CD-47A7-9DDA-44CE8FED4A1C}" presName="compNode" presStyleCnt="0"/>
      <dgm:spPr/>
    </dgm:pt>
    <dgm:pt modelId="{408C6D11-C0E8-455D-B137-FA4C238DD37F}" type="pres">
      <dgm:prSet presAssocID="{D23B9350-E8CD-47A7-9DDA-44CE8FED4A1C}" presName="iconBgRect" presStyleLbl="bgShp" presStyleIdx="1" presStyleCnt="6"/>
      <dgm:spPr/>
    </dgm:pt>
    <dgm:pt modelId="{4133A384-5B84-4E47-9286-353F70368435}" type="pres">
      <dgm:prSet presAssocID="{D23B9350-E8CD-47A7-9DDA-44CE8FED4A1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E5B67A-5712-49B1-9CE9-B7A44E22DBE7}" type="pres">
      <dgm:prSet presAssocID="{D23B9350-E8CD-47A7-9DDA-44CE8FED4A1C}" presName="spaceRect" presStyleCnt="0"/>
      <dgm:spPr/>
    </dgm:pt>
    <dgm:pt modelId="{2B2AC99A-A634-4683-9BE0-BCC49B82AE92}" type="pres">
      <dgm:prSet presAssocID="{D23B9350-E8CD-47A7-9DDA-44CE8FED4A1C}" presName="textRect" presStyleLbl="revTx" presStyleIdx="1" presStyleCnt="6">
        <dgm:presLayoutVars>
          <dgm:chMax val="1"/>
          <dgm:chPref val="1"/>
        </dgm:presLayoutVars>
      </dgm:prSet>
      <dgm:spPr/>
    </dgm:pt>
    <dgm:pt modelId="{59E78171-06C3-4F07-8741-DA18A48DCB98}" type="pres">
      <dgm:prSet presAssocID="{DDACDC3F-22DD-4C49-822B-3233ED791F7E}" presName="sibTrans" presStyleLbl="sibTrans2D1" presStyleIdx="0" presStyleCnt="0"/>
      <dgm:spPr/>
    </dgm:pt>
    <dgm:pt modelId="{ACE99044-D389-4985-A786-7453D9F144DA}" type="pres">
      <dgm:prSet presAssocID="{6DDC18AC-E0B4-496D-80E7-338F2E1EC41E}" presName="compNode" presStyleCnt="0"/>
      <dgm:spPr/>
    </dgm:pt>
    <dgm:pt modelId="{53B35BDB-C265-42C5-B571-10758FA515C1}" type="pres">
      <dgm:prSet presAssocID="{6DDC18AC-E0B4-496D-80E7-338F2E1EC41E}" presName="iconBgRect" presStyleLbl="bgShp" presStyleIdx="2" presStyleCnt="6"/>
      <dgm:spPr/>
    </dgm:pt>
    <dgm:pt modelId="{8D8E46E9-39ED-459F-9DE0-C9503DEF586F}" type="pres">
      <dgm:prSet presAssocID="{6DDC18AC-E0B4-496D-80E7-338F2E1EC41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2490A16A-1F7E-4C51-801C-2C2F168AFED8}" type="pres">
      <dgm:prSet presAssocID="{6DDC18AC-E0B4-496D-80E7-338F2E1EC41E}" presName="spaceRect" presStyleCnt="0"/>
      <dgm:spPr/>
    </dgm:pt>
    <dgm:pt modelId="{4BEB9ED5-6871-4633-89D9-DA9BBCB1D352}" type="pres">
      <dgm:prSet presAssocID="{6DDC18AC-E0B4-496D-80E7-338F2E1EC41E}" presName="textRect" presStyleLbl="revTx" presStyleIdx="2" presStyleCnt="6">
        <dgm:presLayoutVars>
          <dgm:chMax val="1"/>
          <dgm:chPref val="1"/>
        </dgm:presLayoutVars>
      </dgm:prSet>
      <dgm:spPr/>
    </dgm:pt>
    <dgm:pt modelId="{022F7252-CDA4-4A2A-8D36-CBE92BCB535D}" type="pres">
      <dgm:prSet presAssocID="{FF15A2D9-0A18-4D73-887B-27EA18B15B19}" presName="sibTrans" presStyleLbl="sibTrans2D1" presStyleIdx="0" presStyleCnt="0"/>
      <dgm:spPr/>
    </dgm:pt>
    <dgm:pt modelId="{AAC194E9-CDEC-4DDB-8FFF-7EA3CDD5C6DE}" type="pres">
      <dgm:prSet presAssocID="{21D61200-7BD7-48D1-8855-1F018203D1B2}" presName="compNode" presStyleCnt="0"/>
      <dgm:spPr/>
    </dgm:pt>
    <dgm:pt modelId="{6841A196-E722-45A9-A623-414D249585B9}" type="pres">
      <dgm:prSet presAssocID="{21D61200-7BD7-48D1-8855-1F018203D1B2}" presName="iconBgRect" presStyleLbl="bgShp" presStyleIdx="3" presStyleCnt="6"/>
      <dgm:spPr/>
    </dgm:pt>
    <dgm:pt modelId="{4FFF3AF6-D18C-46B1-BC9B-E48CE6E86931}" type="pres">
      <dgm:prSet presAssocID="{21D61200-7BD7-48D1-8855-1F018203D1B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5AB3B66-B5FA-41FB-B9A5-97080D81E412}" type="pres">
      <dgm:prSet presAssocID="{21D61200-7BD7-48D1-8855-1F018203D1B2}" presName="spaceRect" presStyleCnt="0"/>
      <dgm:spPr/>
    </dgm:pt>
    <dgm:pt modelId="{9ABC5160-6712-454D-B359-363410034CC1}" type="pres">
      <dgm:prSet presAssocID="{21D61200-7BD7-48D1-8855-1F018203D1B2}" presName="textRect" presStyleLbl="revTx" presStyleIdx="3" presStyleCnt="6">
        <dgm:presLayoutVars>
          <dgm:chMax val="1"/>
          <dgm:chPref val="1"/>
        </dgm:presLayoutVars>
      </dgm:prSet>
      <dgm:spPr/>
    </dgm:pt>
    <dgm:pt modelId="{D9CA7757-649A-47BE-A3E7-2BB9371F45EA}" type="pres">
      <dgm:prSet presAssocID="{4D2F277B-2982-4314-8837-79AD6D029116}" presName="sibTrans" presStyleLbl="sibTrans2D1" presStyleIdx="0" presStyleCnt="0"/>
      <dgm:spPr/>
    </dgm:pt>
    <dgm:pt modelId="{C115C870-3E8D-4914-AA97-B2C3CC3FF566}" type="pres">
      <dgm:prSet presAssocID="{FCAA95E8-6A12-43AF-B6A8-8FEE06B86D8F}" presName="compNode" presStyleCnt="0"/>
      <dgm:spPr/>
    </dgm:pt>
    <dgm:pt modelId="{726DBF9C-79CB-453A-BCF7-56C87EA1BF91}" type="pres">
      <dgm:prSet presAssocID="{FCAA95E8-6A12-43AF-B6A8-8FEE06B86D8F}" presName="iconBgRect" presStyleLbl="bgShp" presStyleIdx="4" presStyleCnt="6"/>
      <dgm:spPr/>
    </dgm:pt>
    <dgm:pt modelId="{DA53FA68-B9B0-4582-8F19-174182CE2FCB}" type="pres">
      <dgm:prSet presAssocID="{FCAA95E8-6A12-43AF-B6A8-8FEE06B86D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8C54B09-C68A-4EF8-8236-58D0A1B57DF7}" type="pres">
      <dgm:prSet presAssocID="{FCAA95E8-6A12-43AF-B6A8-8FEE06B86D8F}" presName="spaceRect" presStyleCnt="0"/>
      <dgm:spPr/>
    </dgm:pt>
    <dgm:pt modelId="{3E6F9D76-4877-44A4-8E6B-0ACB5C1D47F0}" type="pres">
      <dgm:prSet presAssocID="{FCAA95E8-6A12-43AF-B6A8-8FEE06B86D8F}" presName="textRect" presStyleLbl="revTx" presStyleIdx="4" presStyleCnt="6">
        <dgm:presLayoutVars>
          <dgm:chMax val="1"/>
          <dgm:chPref val="1"/>
        </dgm:presLayoutVars>
      </dgm:prSet>
      <dgm:spPr/>
    </dgm:pt>
    <dgm:pt modelId="{653A4A9A-716C-4AF8-88E1-EF12C701AF88}" type="pres">
      <dgm:prSet presAssocID="{C467BA36-C34A-4323-9E76-793138FAFAC4}" presName="sibTrans" presStyleLbl="sibTrans2D1" presStyleIdx="0" presStyleCnt="0"/>
      <dgm:spPr/>
    </dgm:pt>
    <dgm:pt modelId="{D3246513-3D8B-4F0C-A27A-16ED1E890286}" type="pres">
      <dgm:prSet presAssocID="{8F83CED3-1E45-4979-8AF7-BF7EF2380388}" presName="compNode" presStyleCnt="0"/>
      <dgm:spPr/>
    </dgm:pt>
    <dgm:pt modelId="{F8153E12-9CA6-4062-A12F-D7929DF49A93}" type="pres">
      <dgm:prSet presAssocID="{8F83CED3-1E45-4979-8AF7-BF7EF2380388}" presName="iconBgRect" presStyleLbl="bgShp" presStyleIdx="5" presStyleCnt="6"/>
      <dgm:spPr/>
    </dgm:pt>
    <dgm:pt modelId="{15AE7163-EE9F-489B-B256-859891D6CDAE}" type="pres">
      <dgm:prSet presAssocID="{8F83CED3-1E45-4979-8AF7-BF7EF23803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8B9A5D-DC5D-49E0-B048-0980707754FE}" type="pres">
      <dgm:prSet presAssocID="{8F83CED3-1E45-4979-8AF7-BF7EF2380388}" presName="spaceRect" presStyleCnt="0"/>
      <dgm:spPr/>
    </dgm:pt>
    <dgm:pt modelId="{A088133F-74E7-4F6C-B41C-D86BC6CA79D9}" type="pres">
      <dgm:prSet presAssocID="{8F83CED3-1E45-4979-8AF7-BF7EF238038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DC60F0F-E3DD-954E-8A97-505B02BD1F09}" type="presOf" srcId="{21D61200-7BD7-48D1-8855-1F018203D1B2}" destId="{9ABC5160-6712-454D-B359-363410034CC1}" srcOrd="0" destOrd="0" presId="urn:microsoft.com/office/officeart/2018/2/layout/IconCircleList"/>
    <dgm:cxn modelId="{A960241C-F01B-E144-BC44-CA5DFD664634}" type="presOf" srcId="{D23B9350-E8CD-47A7-9DDA-44CE8FED4A1C}" destId="{2B2AC99A-A634-4683-9BE0-BCC49B82AE92}" srcOrd="0" destOrd="0" presId="urn:microsoft.com/office/officeart/2018/2/layout/IconCircleList"/>
    <dgm:cxn modelId="{0E86631F-4846-2741-8991-B5E4B043EF20}" type="presOf" srcId="{FF15A2D9-0A18-4D73-887B-27EA18B15B19}" destId="{022F7252-CDA4-4A2A-8D36-CBE92BCB535D}" srcOrd="0" destOrd="0" presId="urn:microsoft.com/office/officeart/2018/2/layout/IconCircleList"/>
    <dgm:cxn modelId="{5BA37240-C450-4A9A-BAD8-4F6520BEE4EA}" srcId="{30038779-A97F-404E-B709-50AE8B5F1B0A}" destId="{6DDC18AC-E0B4-496D-80E7-338F2E1EC41E}" srcOrd="2" destOrd="0" parTransId="{239A3B9E-FE54-4907-9CD9-2F1131D46202}" sibTransId="{FF15A2D9-0A18-4D73-887B-27EA18B15B19}"/>
    <dgm:cxn modelId="{860FF943-05E1-4BB0-B3C9-B3986A935E20}" srcId="{30038779-A97F-404E-B709-50AE8B5F1B0A}" destId="{8F83CED3-1E45-4979-8AF7-BF7EF2380388}" srcOrd="5" destOrd="0" parTransId="{DCB790B7-6E72-41AA-80AD-72A6D524B3DB}" sibTransId="{026CBE21-1DA4-48F2-BA5E-144D01C2CBC5}"/>
    <dgm:cxn modelId="{3DF97147-E925-4385-BBA5-9B0E909EE6F3}" srcId="{30038779-A97F-404E-B709-50AE8B5F1B0A}" destId="{A95DDD48-3915-4E14-8EEC-662FE5B47560}" srcOrd="0" destOrd="0" parTransId="{54E89EE8-80BB-4ECE-A55C-EEF5E5C1B9F8}" sibTransId="{93A79B4D-2618-4ADF-8586-9592827A1169}"/>
    <dgm:cxn modelId="{395E9F58-F7DB-CA4F-A58F-BDEB238F8F2F}" type="presOf" srcId="{6DDC18AC-E0B4-496D-80E7-338F2E1EC41E}" destId="{4BEB9ED5-6871-4633-89D9-DA9BBCB1D352}" srcOrd="0" destOrd="0" presId="urn:microsoft.com/office/officeart/2018/2/layout/IconCircleList"/>
    <dgm:cxn modelId="{F7F0FF65-F249-4A3F-86BD-1654FCF9B2B0}" srcId="{30038779-A97F-404E-B709-50AE8B5F1B0A}" destId="{21D61200-7BD7-48D1-8855-1F018203D1B2}" srcOrd="3" destOrd="0" parTransId="{67FB2D15-2E2A-4DC0-95E3-CD9FC48AAC1C}" sibTransId="{4D2F277B-2982-4314-8837-79AD6D029116}"/>
    <dgm:cxn modelId="{FA01CF70-F0E1-8E49-A478-0F17E5540C08}" type="presOf" srcId="{A95DDD48-3915-4E14-8EEC-662FE5B47560}" destId="{F1FE3766-FC6F-4262-890A-C7EA50E39424}" srcOrd="0" destOrd="0" presId="urn:microsoft.com/office/officeart/2018/2/layout/IconCircleList"/>
    <dgm:cxn modelId="{DE980D80-07D6-2745-BF1B-E37415847575}" type="presOf" srcId="{DDACDC3F-22DD-4C49-822B-3233ED791F7E}" destId="{59E78171-06C3-4F07-8741-DA18A48DCB98}" srcOrd="0" destOrd="0" presId="urn:microsoft.com/office/officeart/2018/2/layout/IconCircleList"/>
    <dgm:cxn modelId="{623FF7AC-825C-DE41-A937-32C02124AE13}" type="presOf" srcId="{30038779-A97F-404E-B709-50AE8B5F1B0A}" destId="{80DB0509-1B98-453B-910E-96C31C1CFE09}" srcOrd="0" destOrd="0" presId="urn:microsoft.com/office/officeart/2018/2/layout/IconCircleList"/>
    <dgm:cxn modelId="{E06480B1-030D-1440-964E-2E1DE8D59927}" type="presOf" srcId="{93A79B4D-2618-4ADF-8586-9592827A1169}" destId="{1CE2C9F1-787F-42A2-8BF6-6A6B5B141E88}" srcOrd="0" destOrd="0" presId="urn:microsoft.com/office/officeart/2018/2/layout/IconCircleList"/>
    <dgm:cxn modelId="{B8BB85B5-D0E4-E247-942F-BD6F8284E512}" type="presOf" srcId="{8F83CED3-1E45-4979-8AF7-BF7EF2380388}" destId="{A088133F-74E7-4F6C-B41C-D86BC6CA79D9}" srcOrd="0" destOrd="0" presId="urn:microsoft.com/office/officeart/2018/2/layout/IconCircleList"/>
    <dgm:cxn modelId="{D980C6B7-5530-49B1-8048-1FABB6857323}" srcId="{30038779-A97F-404E-B709-50AE8B5F1B0A}" destId="{FCAA95E8-6A12-43AF-B6A8-8FEE06B86D8F}" srcOrd="4" destOrd="0" parTransId="{DC297835-FC34-4DFB-9A7C-FF35F8443E0B}" sibTransId="{C467BA36-C34A-4323-9E76-793138FAFAC4}"/>
    <dgm:cxn modelId="{0FF52FBC-2F75-0C4A-853B-A2EB5B2508A5}" type="presOf" srcId="{FCAA95E8-6A12-43AF-B6A8-8FEE06B86D8F}" destId="{3E6F9D76-4877-44A4-8E6B-0ACB5C1D47F0}" srcOrd="0" destOrd="0" presId="urn:microsoft.com/office/officeart/2018/2/layout/IconCircleList"/>
    <dgm:cxn modelId="{0F3BDFD7-E9BD-544F-9C4B-8E1EFF097670}" type="presOf" srcId="{4D2F277B-2982-4314-8837-79AD6D029116}" destId="{D9CA7757-649A-47BE-A3E7-2BB9371F45EA}" srcOrd="0" destOrd="0" presId="urn:microsoft.com/office/officeart/2018/2/layout/IconCircleList"/>
    <dgm:cxn modelId="{F842D5EC-40D1-4B60-81B9-81344F223B5A}" srcId="{30038779-A97F-404E-B709-50AE8B5F1B0A}" destId="{D23B9350-E8CD-47A7-9DDA-44CE8FED4A1C}" srcOrd="1" destOrd="0" parTransId="{107CC5FF-8A83-4C1B-8E77-6C20F5B63F13}" sibTransId="{DDACDC3F-22DD-4C49-822B-3233ED791F7E}"/>
    <dgm:cxn modelId="{3822F9F0-F5B3-EE4E-9CB0-773BD9CC6713}" type="presOf" srcId="{C467BA36-C34A-4323-9E76-793138FAFAC4}" destId="{653A4A9A-716C-4AF8-88E1-EF12C701AF88}" srcOrd="0" destOrd="0" presId="urn:microsoft.com/office/officeart/2018/2/layout/IconCircleList"/>
    <dgm:cxn modelId="{5325E25F-8011-6D42-9919-E786FD2126E6}" type="presParOf" srcId="{80DB0509-1B98-453B-910E-96C31C1CFE09}" destId="{2DA34CEA-6E51-4842-B635-4B68861957FB}" srcOrd="0" destOrd="0" presId="urn:microsoft.com/office/officeart/2018/2/layout/IconCircleList"/>
    <dgm:cxn modelId="{D53186AD-2EC9-C34A-8A50-E92739F3617D}" type="presParOf" srcId="{2DA34CEA-6E51-4842-B635-4B68861957FB}" destId="{AC17C5F7-B6A4-4AE8-AF9F-C7E96454866B}" srcOrd="0" destOrd="0" presId="urn:microsoft.com/office/officeart/2018/2/layout/IconCircleList"/>
    <dgm:cxn modelId="{75D7DAB4-0AEF-DE44-B1D1-C4CEECBE49D1}" type="presParOf" srcId="{AC17C5F7-B6A4-4AE8-AF9F-C7E96454866B}" destId="{2C3C4E95-AC83-4C8C-9348-FEAC371D6094}" srcOrd="0" destOrd="0" presId="urn:microsoft.com/office/officeart/2018/2/layout/IconCircleList"/>
    <dgm:cxn modelId="{C6F4B6C1-6495-0945-AED2-BA5E2203FB72}" type="presParOf" srcId="{AC17C5F7-B6A4-4AE8-AF9F-C7E96454866B}" destId="{41995014-DD4C-492C-B26A-A8F0B202323C}" srcOrd="1" destOrd="0" presId="urn:microsoft.com/office/officeart/2018/2/layout/IconCircleList"/>
    <dgm:cxn modelId="{763A5B97-4B14-8E42-8C3A-7B85A2AC0CFE}" type="presParOf" srcId="{AC17C5F7-B6A4-4AE8-AF9F-C7E96454866B}" destId="{3FCCEAF4-0025-4BDC-90DA-DFB2305ACD75}" srcOrd="2" destOrd="0" presId="urn:microsoft.com/office/officeart/2018/2/layout/IconCircleList"/>
    <dgm:cxn modelId="{14263B6D-AF68-CE4C-BE53-DEEBB8D8F8C0}" type="presParOf" srcId="{AC17C5F7-B6A4-4AE8-AF9F-C7E96454866B}" destId="{F1FE3766-FC6F-4262-890A-C7EA50E39424}" srcOrd="3" destOrd="0" presId="urn:microsoft.com/office/officeart/2018/2/layout/IconCircleList"/>
    <dgm:cxn modelId="{EF2DDC25-1438-8A42-844C-CD415B77430C}" type="presParOf" srcId="{2DA34CEA-6E51-4842-B635-4B68861957FB}" destId="{1CE2C9F1-787F-42A2-8BF6-6A6B5B141E88}" srcOrd="1" destOrd="0" presId="urn:microsoft.com/office/officeart/2018/2/layout/IconCircleList"/>
    <dgm:cxn modelId="{53280FC6-C17E-E540-ABE9-84BFED1A8391}" type="presParOf" srcId="{2DA34CEA-6E51-4842-B635-4B68861957FB}" destId="{70BBB9DE-4BF0-44E1-A9EB-DB5CA1A99FD5}" srcOrd="2" destOrd="0" presId="urn:microsoft.com/office/officeart/2018/2/layout/IconCircleList"/>
    <dgm:cxn modelId="{74E997A1-5E85-DA49-A090-10497DBE2535}" type="presParOf" srcId="{70BBB9DE-4BF0-44E1-A9EB-DB5CA1A99FD5}" destId="{408C6D11-C0E8-455D-B137-FA4C238DD37F}" srcOrd="0" destOrd="0" presId="urn:microsoft.com/office/officeart/2018/2/layout/IconCircleList"/>
    <dgm:cxn modelId="{6EC1C9F0-476D-664B-BFF2-F0239270EC57}" type="presParOf" srcId="{70BBB9DE-4BF0-44E1-A9EB-DB5CA1A99FD5}" destId="{4133A384-5B84-4E47-9286-353F70368435}" srcOrd="1" destOrd="0" presId="urn:microsoft.com/office/officeart/2018/2/layout/IconCircleList"/>
    <dgm:cxn modelId="{27AA1A5B-4AEC-BF4D-9685-7DE76C5A123F}" type="presParOf" srcId="{70BBB9DE-4BF0-44E1-A9EB-DB5CA1A99FD5}" destId="{41E5B67A-5712-49B1-9CE9-B7A44E22DBE7}" srcOrd="2" destOrd="0" presId="urn:microsoft.com/office/officeart/2018/2/layout/IconCircleList"/>
    <dgm:cxn modelId="{AC87303F-B664-6843-B628-F3B10E69E8BB}" type="presParOf" srcId="{70BBB9DE-4BF0-44E1-A9EB-DB5CA1A99FD5}" destId="{2B2AC99A-A634-4683-9BE0-BCC49B82AE92}" srcOrd="3" destOrd="0" presId="urn:microsoft.com/office/officeart/2018/2/layout/IconCircleList"/>
    <dgm:cxn modelId="{7CCEDC60-5D8A-A94F-92B2-AB26E73CD35C}" type="presParOf" srcId="{2DA34CEA-6E51-4842-B635-4B68861957FB}" destId="{59E78171-06C3-4F07-8741-DA18A48DCB98}" srcOrd="3" destOrd="0" presId="urn:microsoft.com/office/officeart/2018/2/layout/IconCircleList"/>
    <dgm:cxn modelId="{6ED4E408-459C-5E46-A0E0-ED227A91D6BD}" type="presParOf" srcId="{2DA34CEA-6E51-4842-B635-4B68861957FB}" destId="{ACE99044-D389-4985-A786-7453D9F144DA}" srcOrd="4" destOrd="0" presId="urn:microsoft.com/office/officeart/2018/2/layout/IconCircleList"/>
    <dgm:cxn modelId="{B0D90627-AE2F-D147-BB47-EEF07B88CE2D}" type="presParOf" srcId="{ACE99044-D389-4985-A786-7453D9F144DA}" destId="{53B35BDB-C265-42C5-B571-10758FA515C1}" srcOrd="0" destOrd="0" presId="urn:microsoft.com/office/officeart/2018/2/layout/IconCircleList"/>
    <dgm:cxn modelId="{68428AB5-A73C-0B45-A133-EBF6D4C46228}" type="presParOf" srcId="{ACE99044-D389-4985-A786-7453D9F144DA}" destId="{8D8E46E9-39ED-459F-9DE0-C9503DEF586F}" srcOrd="1" destOrd="0" presId="urn:microsoft.com/office/officeart/2018/2/layout/IconCircleList"/>
    <dgm:cxn modelId="{292D973E-FCE9-8248-8E1C-DA7398932CD5}" type="presParOf" srcId="{ACE99044-D389-4985-A786-7453D9F144DA}" destId="{2490A16A-1F7E-4C51-801C-2C2F168AFED8}" srcOrd="2" destOrd="0" presId="urn:microsoft.com/office/officeart/2018/2/layout/IconCircleList"/>
    <dgm:cxn modelId="{8AEEE4B1-18B1-E548-8D3B-CBEC3ED80083}" type="presParOf" srcId="{ACE99044-D389-4985-A786-7453D9F144DA}" destId="{4BEB9ED5-6871-4633-89D9-DA9BBCB1D352}" srcOrd="3" destOrd="0" presId="urn:microsoft.com/office/officeart/2018/2/layout/IconCircleList"/>
    <dgm:cxn modelId="{3C2822D2-3D2F-2149-AB63-5A91534DCA01}" type="presParOf" srcId="{2DA34CEA-6E51-4842-B635-4B68861957FB}" destId="{022F7252-CDA4-4A2A-8D36-CBE92BCB535D}" srcOrd="5" destOrd="0" presId="urn:microsoft.com/office/officeart/2018/2/layout/IconCircleList"/>
    <dgm:cxn modelId="{DBD9159F-9E9C-3746-870F-E7C634E0D722}" type="presParOf" srcId="{2DA34CEA-6E51-4842-B635-4B68861957FB}" destId="{AAC194E9-CDEC-4DDB-8FFF-7EA3CDD5C6DE}" srcOrd="6" destOrd="0" presId="urn:microsoft.com/office/officeart/2018/2/layout/IconCircleList"/>
    <dgm:cxn modelId="{5F373338-49FF-1A4A-B2CD-742AFAE4DE9B}" type="presParOf" srcId="{AAC194E9-CDEC-4DDB-8FFF-7EA3CDD5C6DE}" destId="{6841A196-E722-45A9-A623-414D249585B9}" srcOrd="0" destOrd="0" presId="urn:microsoft.com/office/officeart/2018/2/layout/IconCircleList"/>
    <dgm:cxn modelId="{3765327F-5E21-7E46-B51C-56281F00BBB1}" type="presParOf" srcId="{AAC194E9-CDEC-4DDB-8FFF-7EA3CDD5C6DE}" destId="{4FFF3AF6-D18C-46B1-BC9B-E48CE6E86931}" srcOrd="1" destOrd="0" presId="urn:microsoft.com/office/officeart/2018/2/layout/IconCircleList"/>
    <dgm:cxn modelId="{2B56A381-CEDA-824F-8DC3-26A99304C9C1}" type="presParOf" srcId="{AAC194E9-CDEC-4DDB-8FFF-7EA3CDD5C6DE}" destId="{E5AB3B66-B5FA-41FB-B9A5-97080D81E412}" srcOrd="2" destOrd="0" presId="urn:microsoft.com/office/officeart/2018/2/layout/IconCircleList"/>
    <dgm:cxn modelId="{4141C74B-14D1-C544-9A79-534D80F0C91C}" type="presParOf" srcId="{AAC194E9-CDEC-4DDB-8FFF-7EA3CDD5C6DE}" destId="{9ABC5160-6712-454D-B359-363410034CC1}" srcOrd="3" destOrd="0" presId="urn:microsoft.com/office/officeart/2018/2/layout/IconCircleList"/>
    <dgm:cxn modelId="{04C46D6C-D8ED-7E4C-A286-FB45F5FCFDF8}" type="presParOf" srcId="{2DA34CEA-6E51-4842-B635-4B68861957FB}" destId="{D9CA7757-649A-47BE-A3E7-2BB9371F45EA}" srcOrd="7" destOrd="0" presId="urn:microsoft.com/office/officeart/2018/2/layout/IconCircleList"/>
    <dgm:cxn modelId="{7BF3679C-4884-4747-B4B2-1BF65FDD2518}" type="presParOf" srcId="{2DA34CEA-6E51-4842-B635-4B68861957FB}" destId="{C115C870-3E8D-4914-AA97-B2C3CC3FF566}" srcOrd="8" destOrd="0" presId="urn:microsoft.com/office/officeart/2018/2/layout/IconCircleList"/>
    <dgm:cxn modelId="{5F09D4E3-A2F9-FD45-8120-3A309C6F29FC}" type="presParOf" srcId="{C115C870-3E8D-4914-AA97-B2C3CC3FF566}" destId="{726DBF9C-79CB-453A-BCF7-56C87EA1BF91}" srcOrd="0" destOrd="0" presId="urn:microsoft.com/office/officeart/2018/2/layout/IconCircleList"/>
    <dgm:cxn modelId="{663EE9FA-6805-C740-B6CB-28EBB90B0E34}" type="presParOf" srcId="{C115C870-3E8D-4914-AA97-B2C3CC3FF566}" destId="{DA53FA68-B9B0-4582-8F19-174182CE2FCB}" srcOrd="1" destOrd="0" presId="urn:microsoft.com/office/officeart/2018/2/layout/IconCircleList"/>
    <dgm:cxn modelId="{36674483-1D7C-8947-B876-DDC6C5312269}" type="presParOf" srcId="{C115C870-3E8D-4914-AA97-B2C3CC3FF566}" destId="{A8C54B09-C68A-4EF8-8236-58D0A1B57DF7}" srcOrd="2" destOrd="0" presId="urn:microsoft.com/office/officeart/2018/2/layout/IconCircleList"/>
    <dgm:cxn modelId="{60265407-5197-1341-9980-C8C91CA9AFC5}" type="presParOf" srcId="{C115C870-3E8D-4914-AA97-B2C3CC3FF566}" destId="{3E6F9D76-4877-44A4-8E6B-0ACB5C1D47F0}" srcOrd="3" destOrd="0" presId="urn:microsoft.com/office/officeart/2018/2/layout/IconCircleList"/>
    <dgm:cxn modelId="{994075C8-8B19-A247-8C46-AC192F0C0C92}" type="presParOf" srcId="{2DA34CEA-6E51-4842-B635-4B68861957FB}" destId="{653A4A9A-716C-4AF8-88E1-EF12C701AF88}" srcOrd="9" destOrd="0" presId="urn:microsoft.com/office/officeart/2018/2/layout/IconCircleList"/>
    <dgm:cxn modelId="{2F1DC2DF-75A7-F54D-AE9B-4F774D3A2C87}" type="presParOf" srcId="{2DA34CEA-6E51-4842-B635-4B68861957FB}" destId="{D3246513-3D8B-4F0C-A27A-16ED1E890286}" srcOrd="10" destOrd="0" presId="urn:microsoft.com/office/officeart/2018/2/layout/IconCircleList"/>
    <dgm:cxn modelId="{FC2CDEEC-6756-F44B-9446-2183AADA25B9}" type="presParOf" srcId="{D3246513-3D8B-4F0C-A27A-16ED1E890286}" destId="{F8153E12-9CA6-4062-A12F-D7929DF49A93}" srcOrd="0" destOrd="0" presId="urn:microsoft.com/office/officeart/2018/2/layout/IconCircleList"/>
    <dgm:cxn modelId="{E91E70E8-7828-4849-95AF-FCDCC537C337}" type="presParOf" srcId="{D3246513-3D8B-4F0C-A27A-16ED1E890286}" destId="{15AE7163-EE9F-489B-B256-859891D6CDAE}" srcOrd="1" destOrd="0" presId="urn:microsoft.com/office/officeart/2018/2/layout/IconCircleList"/>
    <dgm:cxn modelId="{9216E989-5A62-2748-BEB5-738834A63DAD}" type="presParOf" srcId="{D3246513-3D8B-4F0C-A27A-16ED1E890286}" destId="{258B9A5D-DC5D-49E0-B048-0980707754FE}" srcOrd="2" destOrd="0" presId="urn:microsoft.com/office/officeart/2018/2/layout/IconCircleList"/>
    <dgm:cxn modelId="{F378F043-44C8-3E4D-A4FC-5CD4259DF43F}" type="presParOf" srcId="{D3246513-3D8B-4F0C-A27A-16ED1E890286}" destId="{A088133F-74E7-4F6C-B41C-D86BC6CA79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CC952A-1FF1-4817-BF53-D3517E057E9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2C1EB1-9E1F-4997-A0C8-5B02D87B95F9}">
      <dgm:prSet/>
      <dgm:spPr/>
      <dgm:t>
        <a:bodyPr/>
        <a:lstStyle/>
        <a:p>
          <a:r>
            <a:rPr lang="en-US"/>
            <a:t>Dataproc Cluster Setup</a:t>
          </a:r>
        </a:p>
      </dgm:t>
    </dgm:pt>
    <dgm:pt modelId="{56CD5A7F-205E-4CE1-AD7A-0D47BD7D1DFC}" type="parTrans" cxnId="{B8F79370-B9B3-4575-B18F-C886FAE2EDA0}">
      <dgm:prSet/>
      <dgm:spPr/>
      <dgm:t>
        <a:bodyPr/>
        <a:lstStyle/>
        <a:p>
          <a:endParaRPr lang="en-US"/>
        </a:p>
      </dgm:t>
    </dgm:pt>
    <dgm:pt modelId="{78499179-671E-4612-A2D6-D9E316B81109}" type="sibTrans" cxnId="{B8F79370-B9B3-4575-B18F-C886FAE2EDA0}">
      <dgm:prSet/>
      <dgm:spPr/>
      <dgm:t>
        <a:bodyPr/>
        <a:lstStyle/>
        <a:p>
          <a:endParaRPr lang="en-US"/>
        </a:p>
      </dgm:t>
    </dgm:pt>
    <dgm:pt modelId="{3C4121F8-5BF3-4BCE-8F85-35F1A9C17ADC}">
      <dgm:prSet/>
      <dgm:spPr/>
      <dgm:t>
        <a:bodyPr/>
        <a:lstStyle/>
        <a:p>
          <a:r>
            <a:rPr lang="en-US"/>
            <a:t>Starting a Spark session</a:t>
          </a:r>
        </a:p>
      </dgm:t>
    </dgm:pt>
    <dgm:pt modelId="{950913BC-5AE7-4DAB-8BC7-597D705AEDCC}" type="parTrans" cxnId="{794C002C-C439-4CDF-ACB7-1DCE1FD68948}">
      <dgm:prSet/>
      <dgm:spPr/>
      <dgm:t>
        <a:bodyPr/>
        <a:lstStyle/>
        <a:p>
          <a:endParaRPr lang="en-US"/>
        </a:p>
      </dgm:t>
    </dgm:pt>
    <dgm:pt modelId="{724E17FD-2965-4F6D-860D-4FB9DC10CD2A}" type="sibTrans" cxnId="{794C002C-C439-4CDF-ACB7-1DCE1FD68948}">
      <dgm:prSet/>
      <dgm:spPr/>
      <dgm:t>
        <a:bodyPr/>
        <a:lstStyle/>
        <a:p>
          <a:endParaRPr lang="en-US"/>
        </a:p>
      </dgm:t>
    </dgm:pt>
    <dgm:pt modelId="{EFD5332B-33E7-46BF-875A-F105B212F687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B86E7155-3398-4364-A1D7-8D322EE386A3}" type="parTrans" cxnId="{11D12F3C-3A56-47F7-8D36-9E363DC8EFEF}">
      <dgm:prSet/>
      <dgm:spPr/>
      <dgm:t>
        <a:bodyPr/>
        <a:lstStyle/>
        <a:p>
          <a:endParaRPr lang="en-US"/>
        </a:p>
      </dgm:t>
    </dgm:pt>
    <dgm:pt modelId="{CDAA7C1A-DB35-4605-983A-58798DC847E9}" type="sibTrans" cxnId="{11D12F3C-3A56-47F7-8D36-9E363DC8EFEF}">
      <dgm:prSet/>
      <dgm:spPr/>
      <dgm:t>
        <a:bodyPr/>
        <a:lstStyle/>
        <a:p>
          <a:endParaRPr lang="en-US"/>
        </a:p>
      </dgm:t>
    </dgm:pt>
    <dgm:pt modelId="{B99BC6C7-D12C-4F12-91C4-9E0605B8FC3F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0F166589-1C88-426B-BEAC-B5E9EDAC8681}" type="parTrans" cxnId="{54F69E04-22DD-4CD8-83BD-9864D432ADA5}">
      <dgm:prSet/>
      <dgm:spPr/>
      <dgm:t>
        <a:bodyPr/>
        <a:lstStyle/>
        <a:p>
          <a:endParaRPr lang="en-US"/>
        </a:p>
      </dgm:t>
    </dgm:pt>
    <dgm:pt modelId="{9D7A797B-143C-4C3A-A0DA-7B4D073C4314}" type="sibTrans" cxnId="{54F69E04-22DD-4CD8-83BD-9864D432ADA5}">
      <dgm:prSet/>
      <dgm:spPr/>
      <dgm:t>
        <a:bodyPr/>
        <a:lstStyle/>
        <a:p>
          <a:endParaRPr lang="en-US"/>
        </a:p>
      </dgm:t>
    </dgm:pt>
    <dgm:pt modelId="{0010440A-BE1A-491A-A3F0-95A3797991C1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6D1F2AF2-3146-4384-AD74-797FE9BA7533}" type="parTrans" cxnId="{66E8FA46-5924-4BE7-9842-DEC421F1D553}">
      <dgm:prSet/>
      <dgm:spPr/>
      <dgm:t>
        <a:bodyPr/>
        <a:lstStyle/>
        <a:p>
          <a:endParaRPr lang="en-US"/>
        </a:p>
      </dgm:t>
    </dgm:pt>
    <dgm:pt modelId="{6786913C-BF7E-4A2A-B8D7-F60BF722A01D}" type="sibTrans" cxnId="{66E8FA46-5924-4BE7-9842-DEC421F1D553}">
      <dgm:prSet/>
      <dgm:spPr/>
      <dgm:t>
        <a:bodyPr/>
        <a:lstStyle/>
        <a:p>
          <a:endParaRPr lang="en-US"/>
        </a:p>
      </dgm:t>
    </dgm:pt>
    <dgm:pt modelId="{5523A223-CD70-444D-AFBC-5C8D34655123}" type="pres">
      <dgm:prSet presAssocID="{84CC952A-1FF1-4817-BF53-D3517E057E9F}" presName="outerComposite" presStyleCnt="0">
        <dgm:presLayoutVars>
          <dgm:chMax val="5"/>
          <dgm:dir/>
          <dgm:resizeHandles val="exact"/>
        </dgm:presLayoutVars>
      </dgm:prSet>
      <dgm:spPr/>
    </dgm:pt>
    <dgm:pt modelId="{B39C2DB1-1DF7-4A4E-9E35-09E284BC356D}" type="pres">
      <dgm:prSet presAssocID="{84CC952A-1FF1-4817-BF53-D3517E057E9F}" presName="dummyMaxCanvas" presStyleCnt="0">
        <dgm:presLayoutVars/>
      </dgm:prSet>
      <dgm:spPr/>
    </dgm:pt>
    <dgm:pt modelId="{1643C8F8-FB7F-844A-B2DD-D4A875A70CF1}" type="pres">
      <dgm:prSet presAssocID="{84CC952A-1FF1-4817-BF53-D3517E057E9F}" presName="FiveNodes_1" presStyleLbl="node1" presStyleIdx="0" presStyleCnt="5">
        <dgm:presLayoutVars>
          <dgm:bulletEnabled val="1"/>
        </dgm:presLayoutVars>
      </dgm:prSet>
      <dgm:spPr/>
    </dgm:pt>
    <dgm:pt modelId="{E5E15230-B16A-B141-88F5-6471B4FDFDF2}" type="pres">
      <dgm:prSet presAssocID="{84CC952A-1FF1-4817-BF53-D3517E057E9F}" presName="FiveNodes_2" presStyleLbl="node1" presStyleIdx="1" presStyleCnt="5">
        <dgm:presLayoutVars>
          <dgm:bulletEnabled val="1"/>
        </dgm:presLayoutVars>
      </dgm:prSet>
      <dgm:spPr/>
    </dgm:pt>
    <dgm:pt modelId="{B442EDB0-7537-F243-B29E-AFE45658A6FA}" type="pres">
      <dgm:prSet presAssocID="{84CC952A-1FF1-4817-BF53-D3517E057E9F}" presName="FiveNodes_3" presStyleLbl="node1" presStyleIdx="2" presStyleCnt="5">
        <dgm:presLayoutVars>
          <dgm:bulletEnabled val="1"/>
        </dgm:presLayoutVars>
      </dgm:prSet>
      <dgm:spPr/>
    </dgm:pt>
    <dgm:pt modelId="{85B240C9-3DC9-6C42-8365-14D3D8AE0E04}" type="pres">
      <dgm:prSet presAssocID="{84CC952A-1FF1-4817-BF53-D3517E057E9F}" presName="FiveNodes_4" presStyleLbl="node1" presStyleIdx="3" presStyleCnt="5">
        <dgm:presLayoutVars>
          <dgm:bulletEnabled val="1"/>
        </dgm:presLayoutVars>
      </dgm:prSet>
      <dgm:spPr/>
    </dgm:pt>
    <dgm:pt modelId="{2F911DA5-F347-D948-B886-1D8C5F279D7B}" type="pres">
      <dgm:prSet presAssocID="{84CC952A-1FF1-4817-BF53-D3517E057E9F}" presName="FiveNodes_5" presStyleLbl="node1" presStyleIdx="4" presStyleCnt="5">
        <dgm:presLayoutVars>
          <dgm:bulletEnabled val="1"/>
        </dgm:presLayoutVars>
      </dgm:prSet>
      <dgm:spPr/>
    </dgm:pt>
    <dgm:pt modelId="{48B04036-C6E2-534F-9536-B600A33BA8E6}" type="pres">
      <dgm:prSet presAssocID="{84CC952A-1FF1-4817-BF53-D3517E057E9F}" presName="FiveConn_1-2" presStyleLbl="fgAccFollowNode1" presStyleIdx="0" presStyleCnt="4">
        <dgm:presLayoutVars>
          <dgm:bulletEnabled val="1"/>
        </dgm:presLayoutVars>
      </dgm:prSet>
      <dgm:spPr/>
    </dgm:pt>
    <dgm:pt modelId="{FD345858-F9E5-B04E-864D-8C6A4D3D5E42}" type="pres">
      <dgm:prSet presAssocID="{84CC952A-1FF1-4817-BF53-D3517E057E9F}" presName="FiveConn_2-3" presStyleLbl="fgAccFollowNode1" presStyleIdx="1" presStyleCnt="4">
        <dgm:presLayoutVars>
          <dgm:bulletEnabled val="1"/>
        </dgm:presLayoutVars>
      </dgm:prSet>
      <dgm:spPr/>
    </dgm:pt>
    <dgm:pt modelId="{CDB32661-7971-FD40-9E7B-3DE5843E16C0}" type="pres">
      <dgm:prSet presAssocID="{84CC952A-1FF1-4817-BF53-D3517E057E9F}" presName="FiveConn_3-4" presStyleLbl="fgAccFollowNode1" presStyleIdx="2" presStyleCnt="4">
        <dgm:presLayoutVars>
          <dgm:bulletEnabled val="1"/>
        </dgm:presLayoutVars>
      </dgm:prSet>
      <dgm:spPr/>
    </dgm:pt>
    <dgm:pt modelId="{A8EB882E-DFA4-0B43-801A-53ECC2696405}" type="pres">
      <dgm:prSet presAssocID="{84CC952A-1FF1-4817-BF53-D3517E057E9F}" presName="FiveConn_4-5" presStyleLbl="fgAccFollowNode1" presStyleIdx="3" presStyleCnt="4">
        <dgm:presLayoutVars>
          <dgm:bulletEnabled val="1"/>
        </dgm:presLayoutVars>
      </dgm:prSet>
      <dgm:spPr/>
    </dgm:pt>
    <dgm:pt modelId="{B5DA98A0-1659-A149-8CD1-29D7496118D3}" type="pres">
      <dgm:prSet presAssocID="{84CC952A-1FF1-4817-BF53-D3517E057E9F}" presName="FiveNodes_1_text" presStyleLbl="node1" presStyleIdx="4" presStyleCnt="5">
        <dgm:presLayoutVars>
          <dgm:bulletEnabled val="1"/>
        </dgm:presLayoutVars>
      </dgm:prSet>
      <dgm:spPr/>
    </dgm:pt>
    <dgm:pt modelId="{95C45873-0FC6-DE41-BB30-3910EB4E5E06}" type="pres">
      <dgm:prSet presAssocID="{84CC952A-1FF1-4817-BF53-D3517E057E9F}" presName="FiveNodes_2_text" presStyleLbl="node1" presStyleIdx="4" presStyleCnt="5">
        <dgm:presLayoutVars>
          <dgm:bulletEnabled val="1"/>
        </dgm:presLayoutVars>
      </dgm:prSet>
      <dgm:spPr/>
    </dgm:pt>
    <dgm:pt modelId="{B34AEB26-3BFE-5E4F-9C1C-C0145C846075}" type="pres">
      <dgm:prSet presAssocID="{84CC952A-1FF1-4817-BF53-D3517E057E9F}" presName="FiveNodes_3_text" presStyleLbl="node1" presStyleIdx="4" presStyleCnt="5">
        <dgm:presLayoutVars>
          <dgm:bulletEnabled val="1"/>
        </dgm:presLayoutVars>
      </dgm:prSet>
      <dgm:spPr/>
    </dgm:pt>
    <dgm:pt modelId="{C49CECA3-A14C-F74C-9B8A-F829E1ECF688}" type="pres">
      <dgm:prSet presAssocID="{84CC952A-1FF1-4817-BF53-D3517E057E9F}" presName="FiveNodes_4_text" presStyleLbl="node1" presStyleIdx="4" presStyleCnt="5">
        <dgm:presLayoutVars>
          <dgm:bulletEnabled val="1"/>
        </dgm:presLayoutVars>
      </dgm:prSet>
      <dgm:spPr/>
    </dgm:pt>
    <dgm:pt modelId="{64703EB7-FC1C-C744-83A6-D562C05FF27D}" type="pres">
      <dgm:prSet presAssocID="{84CC952A-1FF1-4817-BF53-D3517E057E9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4F69E04-22DD-4CD8-83BD-9864D432ADA5}" srcId="{84CC952A-1FF1-4817-BF53-D3517E057E9F}" destId="{B99BC6C7-D12C-4F12-91C4-9E0605B8FC3F}" srcOrd="3" destOrd="0" parTransId="{0F166589-1C88-426B-BEAC-B5E9EDAC8681}" sibTransId="{9D7A797B-143C-4C3A-A0DA-7B4D073C4314}"/>
    <dgm:cxn modelId="{93955123-6048-024C-95CE-FEC5C82D77DD}" type="presOf" srcId="{84CC952A-1FF1-4817-BF53-D3517E057E9F}" destId="{5523A223-CD70-444D-AFBC-5C8D34655123}" srcOrd="0" destOrd="0" presId="urn:microsoft.com/office/officeart/2005/8/layout/vProcess5"/>
    <dgm:cxn modelId="{794C002C-C439-4CDF-ACB7-1DCE1FD68948}" srcId="{84CC952A-1FF1-4817-BF53-D3517E057E9F}" destId="{3C4121F8-5BF3-4BCE-8F85-35F1A9C17ADC}" srcOrd="1" destOrd="0" parTransId="{950913BC-5AE7-4DAB-8BC7-597D705AEDCC}" sibTransId="{724E17FD-2965-4F6D-860D-4FB9DC10CD2A}"/>
    <dgm:cxn modelId="{2467A83A-1B03-EA48-AE80-1B589A38EA20}" type="presOf" srcId="{724E17FD-2965-4F6D-860D-4FB9DC10CD2A}" destId="{FD345858-F9E5-B04E-864D-8C6A4D3D5E42}" srcOrd="0" destOrd="0" presId="urn:microsoft.com/office/officeart/2005/8/layout/vProcess5"/>
    <dgm:cxn modelId="{11D12F3C-3A56-47F7-8D36-9E363DC8EFEF}" srcId="{84CC952A-1FF1-4817-BF53-D3517E057E9F}" destId="{EFD5332B-33E7-46BF-875A-F105B212F687}" srcOrd="2" destOrd="0" parTransId="{B86E7155-3398-4364-A1D7-8D322EE386A3}" sibTransId="{CDAA7C1A-DB35-4605-983A-58798DC847E9}"/>
    <dgm:cxn modelId="{66E8FA46-5924-4BE7-9842-DEC421F1D553}" srcId="{84CC952A-1FF1-4817-BF53-D3517E057E9F}" destId="{0010440A-BE1A-491A-A3F0-95A3797991C1}" srcOrd="4" destOrd="0" parTransId="{6D1F2AF2-3146-4384-AD74-797FE9BA7533}" sibTransId="{6786913C-BF7E-4A2A-B8D7-F60BF722A01D}"/>
    <dgm:cxn modelId="{B8616747-653D-564D-9507-F19B7903A3C5}" type="presOf" srcId="{EFD5332B-33E7-46BF-875A-F105B212F687}" destId="{B442EDB0-7537-F243-B29E-AFE45658A6FA}" srcOrd="0" destOrd="0" presId="urn:microsoft.com/office/officeart/2005/8/layout/vProcess5"/>
    <dgm:cxn modelId="{83CCD75E-7244-3A4A-BAA5-C0D2268B29C9}" type="presOf" srcId="{3C4121F8-5BF3-4BCE-8F85-35F1A9C17ADC}" destId="{95C45873-0FC6-DE41-BB30-3910EB4E5E06}" srcOrd="1" destOrd="0" presId="urn:microsoft.com/office/officeart/2005/8/layout/vProcess5"/>
    <dgm:cxn modelId="{ECF02766-67C0-094E-B9D8-24561018CBA9}" type="presOf" srcId="{9D7A797B-143C-4C3A-A0DA-7B4D073C4314}" destId="{A8EB882E-DFA4-0B43-801A-53ECC2696405}" srcOrd="0" destOrd="0" presId="urn:microsoft.com/office/officeart/2005/8/layout/vProcess5"/>
    <dgm:cxn modelId="{B8F79370-B9B3-4575-B18F-C886FAE2EDA0}" srcId="{84CC952A-1FF1-4817-BF53-D3517E057E9F}" destId="{EB2C1EB1-9E1F-4997-A0C8-5B02D87B95F9}" srcOrd="0" destOrd="0" parTransId="{56CD5A7F-205E-4CE1-AD7A-0D47BD7D1DFC}" sibTransId="{78499179-671E-4612-A2D6-D9E316B81109}"/>
    <dgm:cxn modelId="{589A287E-9BE9-3040-81EF-0BD9552A042B}" type="presOf" srcId="{0010440A-BE1A-491A-A3F0-95A3797991C1}" destId="{64703EB7-FC1C-C744-83A6-D562C05FF27D}" srcOrd="1" destOrd="0" presId="urn:microsoft.com/office/officeart/2005/8/layout/vProcess5"/>
    <dgm:cxn modelId="{DF041C7F-374B-8344-8371-743ABF34F87B}" type="presOf" srcId="{EB2C1EB1-9E1F-4997-A0C8-5B02D87B95F9}" destId="{1643C8F8-FB7F-844A-B2DD-D4A875A70CF1}" srcOrd="0" destOrd="0" presId="urn:microsoft.com/office/officeart/2005/8/layout/vProcess5"/>
    <dgm:cxn modelId="{DDC1FC97-5689-CC40-9A33-B276F460FBFC}" type="presOf" srcId="{CDAA7C1A-DB35-4605-983A-58798DC847E9}" destId="{CDB32661-7971-FD40-9E7B-3DE5843E16C0}" srcOrd="0" destOrd="0" presId="urn:microsoft.com/office/officeart/2005/8/layout/vProcess5"/>
    <dgm:cxn modelId="{933F2F99-74E3-4649-BC17-047466E51952}" type="presOf" srcId="{3C4121F8-5BF3-4BCE-8F85-35F1A9C17ADC}" destId="{E5E15230-B16A-B141-88F5-6471B4FDFDF2}" srcOrd="0" destOrd="0" presId="urn:microsoft.com/office/officeart/2005/8/layout/vProcess5"/>
    <dgm:cxn modelId="{758BCDA3-17A3-5A41-B61E-EB6EA6D1F819}" type="presOf" srcId="{EFD5332B-33E7-46BF-875A-F105B212F687}" destId="{B34AEB26-3BFE-5E4F-9C1C-C0145C846075}" srcOrd="1" destOrd="0" presId="urn:microsoft.com/office/officeart/2005/8/layout/vProcess5"/>
    <dgm:cxn modelId="{4F8522C3-D93C-524D-8D27-719954E83D61}" type="presOf" srcId="{EB2C1EB1-9E1F-4997-A0C8-5B02D87B95F9}" destId="{B5DA98A0-1659-A149-8CD1-29D7496118D3}" srcOrd="1" destOrd="0" presId="urn:microsoft.com/office/officeart/2005/8/layout/vProcess5"/>
    <dgm:cxn modelId="{3BCDD0C4-184A-AD4E-BE9A-FC69CC30AD4C}" type="presOf" srcId="{B99BC6C7-D12C-4F12-91C4-9E0605B8FC3F}" destId="{C49CECA3-A14C-F74C-9B8A-F829E1ECF688}" srcOrd="1" destOrd="0" presId="urn:microsoft.com/office/officeart/2005/8/layout/vProcess5"/>
    <dgm:cxn modelId="{061151D4-48F5-2944-BD77-26D135B3CE5E}" type="presOf" srcId="{B99BC6C7-D12C-4F12-91C4-9E0605B8FC3F}" destId="{85B240C9-3DC9-6C42-8365-14D3D8AE0E04}" srcOrd="0" destOrd="0" presId="urn:microsoft.com/office/officeart/2005/8/layout/vProcess5"/>
    <dgm:cxn modelId="{B5CA27E1-0B14-DB4A-99E3-D4EF9722A029}" type="presOf" srcId="{78499179-671E-4612-A2D6-D9E316B81109}" destId="{48B04036-C6E2-534F-9536-B600A33BA8E6}" srcOrd="0" destOrd="0" presId="urn:microsoft.com/office/officeart/2005/8/layout/vProcess5"/>
    <dgm:cxn modelId="{E0C27AFA-F4A8-D14E-8A26-66177F8E2F1B}" type="presOf" srcId="{0010440A-BE1A-491A-A3F0-95A3797991C1}" destId="{2F911DA5-F347-D948-B886-1D8C5F279D7B}" srcOrd="0" destOrd="0" presId="urn:microsoft.com/office/officeart/2005/8/layout/vProcess5"/>
    <dgm:cxn modelId="{74E9F131-ABF9-7342-A38F-759905D4482F}" type="presParOf" srcId="{5523A223-CD70-444D-AFBC-5C8D34655123}" destId="{B39C2DB1-1DF7-4A4E-9E35-09E284BC356D}" srcOrd="0" destOrd="0" presId="urn:microsoft.com/office/officeart/2005/8/layout/vProcess5"/>
    <dgm:cxn modelId="{59CBE53E-189F-B247-8C06-404FDCF5A001}" type="presParOf" srcId="{5523A223-CD70-444D-AFBC-5C8D34655123}" destId="{1643C8F8-FB7F-844A-B2DD-D4A875A70CF1}" srcOrd="1" destOrd="0" presId="urn:microsoft.com/office/officeart/2005/8/layout/vProcess5"/>
    <dgm:cxn modelId="{A8440D59-1EFB-4449-9576-CE47670964D1}" type="presParOf" srcId="{5523A223-CD70-444D-AFBC-5C8D34655123}" destId="{E5E15230-B16A-B141-88F5-6471B4FDFDF2}" srcOrd="2" destOrd="0" presId="urn:microsoft.com/office/officeart/2005/8/layout/vProcess5"/>
    <dgm:cxn modelId="{2F5E09BB-F416-5444-989B-6DA246C2C098}" type="presParOf" srcId="{5523A223-CD70-444D-AFBC-5C8D34655123}" destId="{B442EDB0-7537-F243-B29E-AFE45658A6FA}" srcOrd="3" destOrd="0" presId="urn:microsoft.com/office/officeart/2005/8/layout/vProcess5"/>
    <dgm:cxn modelId="{749355A9-147F-644A-BCC3-4489CE407ED3}" type="presParOf" srcId="{5523A223-CD70-444D-AFBC-5C8D34655123}" destId="{85B240C9-3DC9-6C42-8365-14D3D8AE0E04}" srcOrd="4" destOrd="0" presId="urn:microsoft.com/office/officeart/2005/8/layout/vProcess5"/>
    <dgm:cxn modelId="{0772031F-E53A-8D4E-A914-855A068CF437}" type="presParOf" srcId="{5523A223-CD70-444D-AFBC-5C8D34655123}" destId="{2F911DA5-F347-D948-B886-1D8C5F279D7B}" srcOrd="5" destOrd="0" presId="urn:microsoft.com/office/officeart/2005/8/layout/vProcess5"/>
    <dgm:cxn modelId="{FADC1E92-F7B0-3E40-8263-390D3117D13B}" type="presParOf" srcId="{5523A223-CD70-444D-AFBC-5C8D34655123}" destId="{48B04036-C6E2-534F-9536-B600A33BA8E6}" srcOrd="6" destOrd="0" presId="urn:microsoft.com/office/officeart/2005/8/layout/vProcess5"/>
    <dgm:cxn modelId="{52C3A460-BEBC-914D-8F3E-14C50A65F263}" type="presParOf" srcId="{5523A223-CD70-444D-AFBC-5C8D34655123}" destId="{FD345858-F9E5-B04E-864D-8C6A4D3D5E42}" srcOrd="7" destOrd="0" presId="urn:microsoft.com/office/officeart/2005/8/layout/vProcess5"/>
    <dgm:cxn modelId="{AACBDC46-34A6-D249-9E80-CDDB9138444F}" type="presParOf" srcId="{5523A223-CD70-444D-AFBC-5C8D34655123}" destId="{CDB32661-7971-FD40-9E7B-3DE5843E16C0}" srcOrd="8" destOrd="0" presId="urn:microsoft.com/office/officeart/2005/8/layout/vProcess5"/>
    <dgm:cxn modelId="{6C1B646D-773A-EC41-9967-3B51832EA433}" type="presParOf" srcId="{5523A223-CD70-444D-AFBC-5C8D34655123}" destId="{A8EB882E-DFA4-0B43-801A-53ECC2696405}" srcOrd="9" destOrd="0" presId="urn:microsoft.com/office/officeart/2005/8/layout/vProcess5"/>
    <dgm:cxn modelId="{45529A8D-A1E6-C844-A778-CD6F4150ED57}" type="presParOf" srcId="{5523A223-CD70-444D-AFBC-5C8D34655123}" destId="{B5DA98A0-1659-A149-8CD1-29D7496118D3}" srcOrd="10" destOrd="0" presId="urn:microsoft.com/office/officeart/2005/8/layout/vProcess5"/>
    <dgm:cxn modelId="{A7539DB6-5738-D748-BCCE-2CEDBE58E12A}" type="presParOf" srcId="{5523A223-CD70-444D-AFBC-5C8D34655123}" destId="{95C45873-0FC6-DE41-BB30-3910EB4E5E06}" srcOrd="11" destOrd="0" presId="urn:microsoft.com/office/officeart/2005/8/layout/vProcess5"/>
    <dgm:cxn modelId="{6A791598-C4D0-0045-8B37-02218A5BC293}" type="presParOf" srcId="{5523A223-CD70-444D-AFBC-5C8D34655123}" destId="{B34AEB26-3BFE-5E4F-9C1C-C0145C846075}" srcOrd="12" destOrd="0" presId="urn:microsoft.com/office/officeart/2005/8/layout/vProcess5"/>
    <dgm:cxn modelId="{0693E3A5-4DFA-4A47-B297-DFBAF182206B}" type="presParOf" srcId="{5523A223-CD70-444D-AFBC-5C8D34655123}" destId="{C49CECA3-A14C-F74C-9B8A-F829E1ECF688}" srcOrd="13" destOrd="0" presId="urn:microsoft.com/office/officeart/2005/8/layout/vProcess5"/>
    <dgm:cxn modelId="{518E8BFE-B0EC-4449-AFCF-965FC547398F}" type="presParOf" srcId="{5523A223-CD70-444D-AFBC-5C8D34655123}" destId="{64703EB7-FC1C-C744-83A6-D562C05FF27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6CCF46-954E-4533-95A8-3DBF498C6F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9A4C89-6BBC-4FC6-B494-8CCFA0F15E4A}">
      <dgm:prSet/>
      <dgm:spPr/>
      <dgm:t>
        <a:bodyPr/>
        <a:lstStyle/>
        <a:p>
          <a:r>
            <a:rPr lang="en-US"/>
            <a:t>Team Strategies and Game Planning</a:t>
          </a:r>
        </a:p>
      </dgm:t>
    </dgm:pt>
    <dgm:pt modelId="{9402F78E-E1F8-4DA2-A241-85A570053CAE}" type="parTrans" cxnId="{89EF96DF-6271-477C-975F-4CA64E43C216}">
      <dgm:prSet/>
      <dgm:spPr/>
      <dgm:t>
        <a:bodyPr/>
        <a:lstStyle/>
        <a:p>
          <a:endParaRPr lang="en-US"/>
        </a:p>
      </dgm:t>
    </dgm:pt>
    <dgm:pt modelId="{7B56DFFF-9E7C-45BE-85DB-836A1F47FF9E}" type="sibTrans" cxnId="{89EF96DF-6271-477C-975F-4CA64E43C216}">
      <dgm:prSet/>
      <dgm:spPr/>
      <dgm:t>
        <a:bodyPr/>
        <a:lstStyle/>
        <a:p>
          <a:endParaRPr lang="en-US"/>
        </a:p>
      </dgm:t>
    </dgm:pt>
    <dgm:pt modelId="{9ADAB448-56BA-49C5-83EF-FB68F6A8764F}">
      <dgm:prSet/>
      <dgm:spPr/>
      <dgm:t>
        <a:bodyPr/>
        <a:lstStyle/>
        <a:p>
          <a:r>
            <a:rPr lang="en-US"/>
            <a:t>Player Performance Analysis</a:t>
          </a:r>
        </a:p>
      </dgm:t>
    </dgm:pt>
    <dgm:pt modelId="{A3804F65-2D80-4FEC-A899-0BE8ED209AF0}" type="parTrans" cxnId="{D61481B8-14C1-42EE-886D-BD8A0ACF1E62}">
      <dgm:prSet/>
      <dgm:spPr/>
      <dgm:t>
        <a:bodyPr/>
        <a:lstStyle/>
        <a:p>
          <a:endParaRPr lang="en-US"/>
        </a:p>
      </dgm:t>
    </dgm:pt>
    <dgm:pt modelId="{EDCFB722-65AF-4386-A000-2BFAAA4F1A55}" type="sibTrans" cxnId="{D61481B8-14C1-42EE-886D-BD8A0ACF1E62}">
      <dgm:prSet/>
      <dgm:spPr/>
      <dgm:t>
        <a:bodyPr/>
        <a:lstStyle/>
        <a:p>
          <a:endParaRPr lang="en-US"/>
        </a:p>
      </dgm:t>
    </dgm:pt>
    <dgm:pt modelId="{C15CA6A0-4F77-4E59-AB04-67B4257824D4}">
      <dgm:prSet/>
      <dgm:spPr/>
      <dgm:t>
        <a:bodyPr/>
        <a:lstStyle/>
        <a:p>
          <a:r>
            <a:rPr lang="en-US"/>
            <a:t>Player Scouting</a:t>
          </a:r>
        </a:p>
      </dgm:t>
    </dgm:pt>
    <dgm:pt modelId="{D63F2994-3AE6-4493-8873-D6AA5F076D77}" type="parTrans" cxnId="{F15F245C-E13D-44EA-BCDF-FCE8FFB2FA44}">
      <dgm:prSet/>
      <dgm:spPr/>
      <dgm:t>
        <a:bodyPr/>
        <a:lstStyle/>
        <a:p>
          <a:endParaRPr lang="en-US"/>
        </a:p>
      </dgm:t>
    </dgm:pt>
    <dgm:pt modelId="{2E707732-F10F-417D-8204-221ED699CEB0}" type="sibTrans" cxnId="{F15F245C-E13D-44EA-BCDF-FCE8FFB2FA44}">
      <dgm:prSet/>
      <dgm:spPr/>
      <dgm:t>
        <a:bodyPr/>
        <a:lstStyle/>
        <a:p>
          <a:endParaRPr lang="en-US"/>
        </a:p>
      </dgm:t>
    </dgm:pt>
    <dgm:pt modelId="{E23ABE28-E027-4DBA-85AA-791CE7AB9163}" type="pres">
      <dgm:prSet presAssocID="{D16CCF46-954E-4533-95A8-3DBF498C6FBC}" presName="root" presStyleCnt="0">
        <dgm:presLayoutVars>
          <dgm:dir/>
          <dgm:resizeHandles val="exact"/>
        </dgm:presLayoutVars>
      </dgm:prSet>
      <dgm:spPr/>
    </dgm:pt>
    <dgm:pt modelId="{117C4FC6-21B2-4EC1-B8B3-DA9735D1EA46}" type="pres">
      <dgm:prSet presAssocID="{D16CCF46-954E-4533-95A8-3DBF498C6FBC}" presName="container" presStyleCnt="0">
        <dgm:presLayoutVars>
          <dgm:dir/>
          <dgm:resizeHandles val="exact"/>
        </dgm:presLayoutVars>
      </dgm:prSet>
      <dgm:spPr/>
    </dgm:pt>
    <dgm:pt modelId="{6D01275A-8FC1-4478-A84B-13EC34E50DAD}" type="pres">
      <dgm:prSet presAssocID="{179A4C89-6BBC-4FC6-B494-8CCFA0F15E4A}" presName="compNode" presStyleCnt="0"/>
      <dgm:spPr/>
    </dgm:pt>
    <dgm:pt modelId="{B24681A9-4C74-4934-98F1-58A7F6F058C1}" type="pres">
      <dgm:prSet presAssocID="{179A4C89-6BBC-4FC6-B494-8CCFA0F15E4A}" presName="iconBgRect" presStyleLbl="bgShp" presStyleIdx="0" presStyleCnt="3"/>
      <dgm:spPr/>
    </dgm:pt>
    <dgm:pt modelId="{47231B15-82EF-4FE8-882E-A69A75BC8D21}" type="pres">
      <dgm:prSet presAssocID="{179A4C89-6BBC-4FC6-B494-8CCFA0F15E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74B61A1-4FC1-4FA9-BDCB-6A96C9A6B825}" type="pres">
      <dgm:prSet presAssocID="{179A4C89-6BBC-4FC6-B494-8CCFA0F15E4A}" presName="spaceRect" presStyleCnt="0"/>
      <dgm:spPr/>
    </dgm:pt>
    <dgm:pt modelId="{731E26AB-A747-4418-A04B-6AB099D3D648}" type="pres">
      <dgm:prSet presAssocID="{179A4C89-6BBC-4FC6-B494-8CCFA0F15E4A}" presName="textRect" presStyleLbl="revTx" presStyleIdx="0" presStyleCnt="3">
        <dgm:presLayoutVars>
          <dgm:chMax val="1"/>
          <dgm:chPref val="1"/>
        </dgm:presLayoutVars>
      </dgm:prSet>
      <dgm:spPr/>
    </dgm:pt>
    <dgm:pt modelId="{664B5057-EAC4-4F39-8D77-9B954336A94A}" type="pres">
      <dgm:prSet presAssocID="{7B56DFFF-9E7C-45BE-85DB-836A1F47FF9E}" presName="sibTrans" presStyleLbl="sibTrans2D1" presStyleIdx="0" presStyleCnt="0"/>
      <dgm:spPr/>
    </dgm:pt>
    <dgm:pt modelId="{B888036C-D976-47F8-86E7-90D84AEE1870}" type="pres">
      <dgm:prSet presAssocID="{9ADAB448-56BA-49C5-83EF-FB68F6A8764F}" presName="compNode" presStyleCnt="0"/>
      <dgm:spPr/>
    </dgm:pt>
    <dgm:pt modelId="{7C2D00A6-18B8-4110-B631-193DA73E7718}" type="pres">
      <dgm:prSet presAssocID="{9ADAB448-56BA-49C5-83EF-FB68F6A8764F}" presName="iconBgRect" presStyleLbl="bgShp" presStyleIdx="1" presStyleCnt="3"/>
      <dgm:spPr/>
    </dgm:pt>
    <dgm:pt modelId="{1754A85C-99CF-4A28-B28B-7B65190D7A3F}" type="pres">
      <dgm:prSet presAssocID="{9ADAB448-56BA-49C5-83EF-FB68F6A876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CD7A95C4-F192-49E9-9F63-F69FE07E331C}" type="pres">
      <dgm:prSet presAssocID="{9ADAB448-56BA-49C5-83EF-FB68F6A8764F}" presName="spaceRect" presStyleCnt="0"/>
      <dgm:spPr/>
    </dgm:pt>
    <dgm:pt modelId="{D76C7F04-D61E-4705-8DA1-D54FCB7ED638}" type="pres">
      <dgm:prSet presAssocID="{9ADAB448-56BA-49C5-83EF-FB68F6A8764F}" presName="textRect" presStyleLbl="revTx" presStyleIdx="1" presStyleCnt="3">
        <dgm:presLayoutVars>
          <dgm:chMax val="1"/>
          <dgm:chPref val="1"/>
        </dgm:presLayoutVars>
      </dgm:prSet>
      <dgm:spPr/>
    </dgm:pt>
    <dgm:pt modelId="{C4150A8F-841E-4D71-B068-A86B4C69B81E}" type="pres">
      <dgm:prSet presAssocID="{EDCFB722-65AF-4386-A000-2BFAAA4F1A55}" presName="sibTrans" presStyleLbl="sibTrans2D1" presStyleIdx="0" presStyleCnt="0"/>
      <dgm:spPr/>
    </dgm:pt>
    <dgm:pt modelId="{AD50B3C6-6769-4D6B-AF7E-C64A24BFDE27}" type="pres">
      <dgm:prSet presAssocID="{C15CA6A0-4F77-4E59-AB04-67B4257824D4}" presName="compNode" presStyleCnt="0"/>
      <dgm:spPr/>
    </dgm:pt>
    <dgm:pt modelId="{B4DA48B2-459E-4661-B355-6714E3AEDB63}" type="pres">
      <dgm:prSet presAssocID="{C15CA6A0-4F77-4E59-AB04-67B4257824D4}" presName="iconBgRect" presStyleLbl="bgShp" presStyleIdx="2" presStyleCnt="3"/>
      <dgm:spPr/>
    </dgm:pt>
    <dgm:pt modelId="{EF3D45E4-BB12-4990-8508-58B7BECB79ED}" type="pres">
      <dgm:prSet presAssocID="{C15CA6A0-4F77-4E59-AB04-67B4257824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F044CB-0CDC-4C67-BC50-677845F45B9D}" type="pres">
      <dgm:prSet presAssocID="{C15CA6A0-4F77-4E59-AB04-67B4257824D4}" presName="spaceRect" presStyleCnt="0"/>
      <dgm:spPr/>
    </dgm:pt>
    <dgm:pt modelId="{0F4FCAAA-916B-4483-BE50-A09236990530}" type="pres">
      <dgm:prSet presAssocID="{C15CA6A0-4F77-4E59-AB04-67B4257824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F74055-0A5F-4BD0-A809-8E2A5F2170AE}" type="presOf" srcId="{9ADAB448-56BA-49C5-83EF-FB68F6A8764F}" destId="{D76C7F04-D61E-4705-8DA1-D54FCB7ED638}" srcOrd="0" destOrd="0" presId="urn:microsoft.com/office/officeart/2018/2/layout/IconCircleList"/>
    <dgm:cxn modelId="{CC99D85A-DD0C-4623-B8B7-C564210F4F3A}" type="presOf" srcId="{179A4C89-6BBC-4FC6-B494-8CCFA0F15E4A}" destId="{731E26AB-A747-4418-A04B-6AB099D3D648}" srcOrd="0" destOrd="0" presId="urn:microsoft.com/office/officeart/2018/2/layout/IconCircleList"/>
    <dgm:cxn modelId="{F15F245C-E13D-44EA-BCDF-FCE8FFB2FA44}" srcId="{D16CCF46-954E-4533-95A8-3DBF498C6FBC}" destId="{C15CA6A0-4F77-4E59-AB04-67B4257824D4}" srcOrd="2" destOrd="0" parTransId="{D63F2994-3AE6-4493-8873-D6AA5F076D77}" sibTransId="{2E707732-F10F-417D-8204-221ED699CEB0}"/>
    <dgm:cxn modelId="{96B3177B-D92F-4CF2-B1A8-2214D62CCFC6}" type="presOf" srcId="{D16CCF46-954E-4533-95A8-3DBF498C6FBC}" destId="{E23ABE28-E027-4DBA-85AA-791CE7AB9163}" srcOrd="0" destOrd="0" presId="urn:microsoft.com/office/officeart/2018/2/layout/IconCircleList"/>
    <dgm:cxn modelId="{CC5BBF96-21A6-43CD-BECD-04B5AD63EA06}" type="presOf" srcId="{7B56DFFF-9E7C-45BE-85DB-836A1F47FF9E}" destId="{664B5057-EAC4-4F39-8D77-9B954336A94A}" srcOrd="0" destOrd="0" presId="urn:microsoft.com/office/officeart/2018/2/layout/IconCircleList"/>
    <dgm:cxn modelId="{D61481B8-14C1-42EE-886D-BD8A0ACF1E62}" srcId="{D16CCF46-954E-4533-95A8-3DBF498C6FBC}" destId="{9ADAB448-56BA-49C5-83EF-FB68F6A8764F}" srcOrd="1" destOrd="0" parTransId="{A3804F65-2D80-4FEC-A899-0BE8ED209AF0}" sibTransId="{EDCFB722-65AF-4386-A000-2BFAAA4F1A55}"/>
    <dgm:cxn modelId="{02EB53C5-4175-4763-BE35-A7DFF13D87BA}" type="presOf" srcId="{EDCFB722-65AF-4386-A000-2BFAAA4F1A55}" destId="{C4150A8F-841E-4D71-B068-A86B4C69B81E}" srcOrd="0" destOrd="0" presId="urn:microsoft.com/office/officeart/2018/2/layout/IconCircleList"/>
    <dgm:cxn modelId="{89EF96DF-6271-477C-975F-4CA64E43C216}" srcId="{D16CCF46-954E-4533-95A8-3DBF498C6FBC}" destId="{179A4C89-6BBC-4FC6-B494-8CCFA0F15E4A}" srcOrd="0" destOrd="0" parTransId="{9402F78E-E1F8-4DA2-A241-85A570053CAE}" sibTransId="{7B56DFFF-9E7C-45BE-85DB-836A1F47FF9E}"/>
    <dgm:cxn modelId="{235915FF-8207-457A-895D-B324BE76ACF3}" type="presOf" srcId="{C15CA6A0-4F77-4E59-AB04-67B4257824D4}" destId="{0F4FCAAA-916B-4483-BE50-A09236990530}" srcOrd="0" destOrd="0" presId="urn:microsoft.com/office/officeart/2018/2/layout/IconCircleList"/>
    <dgm:cxn modelId="{8C92B650-511E-482B-A21D-A7E987B32A75}" type="presParOf" srcId="{E23ABE28-E027-4DBA-85AA-791CE7AB9163}" destId="{117C4FC6-21B2-4EC1-B8B3-DA9735D1EA46}" srcOrd="0" destOrd="0" presId="urn:microsoft.com/office/officeart/2018/2/layout/IconCircleList"/>
    <dgm:cxn modelId="{D15D1B71-44CC-4393-9A83-7F5A0478EF2B}" type="presParOf" srcId="{117C4FC6-21B2-4EC1-B8B3-DA9735D1EA46}" destId="{6D01275A-8FC1-4478-A84B-13EC34E50DAD}" srcOrd="0" destOrd="0" presId="urn:microsoft.com/office/officeart/2018/2/layout/IconCircleList"/>
    <dgm:cxn modelId="{E9FB2E63-DC32-4075-BDF8-8F146579527A}" type="presParOf" srcId="{6D01275A-8FC1-4478-A84B-13EC34E50DAD}" destId="{B24681A9-4C74-4934-98F1-58A7F6F058C1}" srcOrd="0" destOrd="0" presId="urn:microsoft.com/office/officeart/2018/2/layout/IconCircleList"/>
    <dgm:cxn modelId="{A8AA27D1-36E8-4D09-9CBB-399FD8D19F8A}" type="presParOf" srcId="{6D01275A-8FC1-4478-A84B-13EC34E50DAD}" destId="{47231B15-82EF-4FE8-882E-A69A75BC8D21}" srcOrd="1" destOrd="0" presId="urn:microsoft.com/office/officeart/2018/2/layout/IconCircleList"/>
    <dgm:cxn modelId="{911A749B-16A1-4E48-A29E-0F30BE2A7846}" type="presParOf" srcId="{6D01275A-8FC1-4478-A84B-13EC34E50DAD}" destId="{074B61A1-4FC1-4FA9-BDCB-6A96C9A6B825}" srcOrd="2" destOrd="0" presId="urn:microsoft.com/office/officeart/2018/2/layout/IconCircleList"/>
    <dgm:cxn modelId="{F6D04116-9B1C-46F2-9E48-854EE0146BD7}" type="presParOf" srcId="{6D01275A-8FC1-4478-A84B-13EC34E50DAD}" destId="{731E26AB-A747-4418-A04B-6AB099D3D648}" srcOrd="3" destOrd="0" presId="urn:microsoft.com/office/officeart/2018/2/layout/IconCircleList"/>
    <dgm:cxn modelId="{E86507F5-E51F-466F-8576-86D930C0038A}" type="presParOf" srcId="{117C4FC6-21B2-4EC1-B8B3-DA9735D1EA46}" destId="{664B5057-EAC4-4F39-8D77-9B954336A94A}" srcOrd="1" destOrd="0" presId="urn:microsoft.com/office/officeart/2018/2/layout/IconCircleList"/>
    <dgm:cxn modelId="{E0C38ADC-8C02-4632-9E55-FD1609D67BA7}" type="presParOf" srcId="{117C4FC6-21B2-4EC1-B8B3-DA9735D1EA46}" destId="{B888036C-D976-47F8-86E7-90D84AEE1870}" srcOrd="2" destOrd="0" presId="urn:microsoft.com/office/officeart/2018/2/layout/IconCircleList"/>
    <dgm:cxn modelId="{B25F0A00-7623-4CD0-B290-03604B48B890}" type="presParOf" srcId="{B888036C-D976-47F8-86E7-90D84AEE1870}" destId="{7C2D00A6-18B8-4110-B631-193DA73E7718}" srcOrd="0" destOrd="0" presId="urn:microsoft.com/office/officeart/2018/2/layout/IconCircleList"/>
    <dgm:cxn modelId="{3E43DD5C-D1A6-4BE7-AC5D-22E857D34B09}" type="presParOf" srcId="{B888036C-D976-47F8-86E7-90D84AEE1870}" destId="{1754A85C-99CF-4A28-B28B-7B65190D7A3F}" srcOrd="1" destOrd="0" presId="urn:microsoft.com/office/officeart/2018/2/layout/IconCircleList"/>
    <dgm:cxn modelId="{22F2DED3-F546-4F22-93B0-E607A2B50647}" type="presParOf" srcId="{B888036C-D976-47F8-86E7-90D84AEE1870}" destId="{CD7A95C4-F192-49E9-9F63-F69FE07E331C}" srcOrd="2" destOrd="0" presId="urn:microsoft.com/office/officeart/2018/2/layout/IconCircleList"/>
    <dgm:cxn modelId="{DE3D1802-0D30-4CA4-95A1-AF10E18780FD}" type="presParOf" srcId="{B888036C-D976-47F8-86E7-90D84AEE1870}" destId="{D76C7F04-D61E-4705-8DA1-D54FCB7ED638}" srcOrd="3" destOrd="0" presId="urn:microsoft.com/office/officeart/2018/2/layout/IconCircleList"/>
    <dgm:cxn modelId="{04A18886-6FB3-40C4-8860-6733A5ED2E21}" type="presParOf" srcId="{117C4FC6-21B2-4EC1-B8B3-DA9735D1EA46}" destId="{C4150A8F-841E-4D71-B068-A86B4C69B81E}" srcOrd="3" destOrd="0" presId="urn:microsoft.com/office/officeart/2018/2/layout/IconCircleList"/>
    <dgm:cxn modelId="{150DFE2A-4314-4F88-8F76-CC59DC35C027}" type="presParOf" srcId="{117C4FC6-21B2-4EC1-B8B3-DA9735D1EA46}" destId="{AD50B3C6-6769-4D6B-AF7E-C64A24BFDE27}" srcOrd="4" destOrd="0" presId="urn:microsoft.com/office/officeart/2018/2/layout/IconCircleList"/>
    <dgm:cxn modelId="{F2060214-7D0F-429C-9490-B50151608D68}" type="presParOf" srcId="{AD50B3C6-6769-4D6B-AF7E-C64A24BFDE27}" destId="{B4DA48B2-459E-4661-B355-6714E3AEDB63}" srcOrd="0" destOrd="0" presId="urn:microsoft.com/office/officeart/2018/2/layout/IconCircleList"/>
    <dgm:cxn modelId="{2EE1766E-7A07-4094-94D6-F2448024B62D}" type="presParOf" srcId="{AD50B3C6-6769-4D6B-AF7E-C64A24BFDE27}" destId="{EF3D45E4-BB12-4990-8508-58B7BECB79ED}" srcOrd="1" destOrd="0" presId="urn:microsoft.com/office/officeart/2018/2/layout/IconCircleList"/>
    <dgm:cxn modelId="{33725611-2CE7-46CE-978F-F827372ED653}" type="presParOf" srcId="{AD50B3C6-6769-4D6B-AF7E-C64A24BFDE27}" destId="{04F044CB-0CDC-4C67-BC50-677845F45B9D}" srcOrd="2" destOrd="0" presId="urn:microsoft.com/office/officeart/2018/2/layout/IconCircleList"/>
    <dgm:cxn modelId="{8B7433F2-E373-4CCC-9ABE-9FEE7BF1C067}" type="presParOf" srcId="{AD50B3C6-6769-4D6B-AF7E-C64A24BFDE27}" destId="{0F4FCAAA-916B-4483-BE50-A092369905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21A1E-0C06-4667-9B23-0FAACB2FBBD8}">
      <dsp:nvSpPr>
        <dsp:cNvPr id="0" name=""/>
        <dsp:cNvSpPr/>
      </dsp:nvSpPr>
      <dsp:spPr>
        <a:xfrm>
          <a:off x="0" y="415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56D26-A738-4510-A0A6-2B3200D88CF6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FAFEA-0CCE-41A0-A4AC-FB80A2B98D7A}">
      <dsp:nvSpPr>
        <dsp:cNvPr id="0" name=""/>
        <dsp:cNvSpPr/>
      </dsp:nvSpPr>
      <dsp:spPr>
        <a:xfrm>
          <a:off x="1123137" y="415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Cricket is a highly popular sport around the world. It generates vast data during matches, including player statistics, ball-by-ball details, weather conditions, and historical performance metrics.</a:t>
          </a:r>
        </a:p>
      </dsp:txBody>
      <dsp:txXfrm>
        <a:off x="1123137" y="415"/>
        <a:ext cx="9772232" cy="972413"/>
      </dsp:txXfrm>
    </dsp:sp>
    <dsp:sp modelId="{BABB72EB-1229-46B6-A630-3ABE3BB0BBF1}">
      <dsp:nvSpPr>
        <dsp:cNvPr id="0" name=""/>
        <dsp:cNvSpPr/>
      </dsp:nvSpPr>
      <dsp:spPr>
        <a:xfrm>
          <a:off x="0" y="1215931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3B230-6756-434E-8624-11E44DEFA4BA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3D35-4882-4C6C-A2C3-188EED762310}">
      <dsp:nvSpPr>
        <dsp:cNvPr id="0" name=""/>
        <dsp:cNvSpPr/>
      </dsp:nvSpPr>
      <dsp:spPr>
        <a:xfrm>
          <a:off x="1123137" y="1215931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Analyzing this data comprehensively can provide valuable insights for teams, players, and enthusiasts. </a:t>
          </a:r>
        </a:p>
      </dsp:txBody>
      <dsp:txXfrm>
        <a:off x="1123137" y="1215931"/>
        <a:ext cx="9772232" cy="972413"/>
      </dsp:txXfrm>
    </dsp:sp>
    <dsp:sp modelId="{8B0B530C-81ED-4982-BB32-824A5C9E0C41}">
      <dsp:nvSpPr>
        <dsp:cNvPr id="0" name=""/>
        <dsp:cNvSpPr/>
      </dsp:nvSpPr>
      <dsp:spPr>
        <a:xfrm>
          <a:off x="0" y="2431448"/>
          <a:ext cx="10895369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B89D7-2E10-4ACD-AEDB-F03BBF7F2BB3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038D1-B6EB-4DC2-BF9A-37C8CAB4BCF3}">
      <dsp:nvSpPr>
        <dsp:cNvPr id="0" name=""/>
        <dsp:cNvSpPr/>
      </dsp:nvSpPr>
      <dsp:spPr>
        <a:xfrm>
          <a:off x="1123137" y="2431448"/>
          <a:ext cx="9772232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Traditional methods of cricket analysis often need to catch up in handling the sheer volume and complexity of this data. Therefore, we are trying to build  a robust and scalable cricket match analysis platform is needed to leverage big data technologies.</a:t>
          </a:r>
        </a:p>
      </dsp:txBody>
      <dsp:txXfrm>
        <a:off x="1123137" y="2431448"/>
        <a:ext cx="9772232" cy="972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21A1E-0C06-4667-9B23-0FAACB2FBBD8}">
      <dsp:nvSpPr>
        <dsp:cNvPr id="0" name=""/>
        <dsp:cNvSpPr/>
      </dsp:nvSpPr>
      <dsp:spPr>
        <a:xfrm>
          <a:off x="0" y="553195"/>
          <a:ext cx="10895369" cy="1021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56D26-A738-4510-A0A6-2B3200D88CF6}">
      <dsp:nvSpPr>
        <dsp:cNvPr id="0" name=""/>
        <dsp:cNvSpPr/>
      </dsp:nvSpPr>
      <dsp:spPr>
        <a:xfrm>
          <a:off x="308938" y="782983"/>
          <a:ext cx="561705" cy="561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FAFEA-0CCE-41A0-A4AC-FB80A2B98D7A}">
      <dsp:nvSpPr>
        <dsp:cNvPr id="0" name=""/>
        <dsp:cNvSpPr/>
      </dsp:nvSpPr>
      <dsp:spPr>
        <a:xfrm>
          <a:off x="1179581" y="553195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Traditional cricket analysis often relied on manual data collection and simple statistical methods, limiting the depth and scalability of insights. </a:t>
          </a:r>
          <a:endParaRPr lang="en-US" sz="1600" kern="1200"/>
        </a:p>
      </dsp:txBody>
      <dsp:txXfrm>
        <a:off x="1179581" y="553195"/>
        <a:ext cx="9715788" cy="1021283"/>
      </dsp:txXfrm>
    </dsp:sp>
    <dsp:sp modelId="{BABB72EB-1229-46B6-A630-3ABE3BB0BBF1}">
      <dsp:nvSpPr>
        <dsp:cNvPr id="0" name=""/>
        <dsp:cNvSpPr/>
      </dsp:nvSpPr>
      <dsp:spPr>
        <a:xfrm>
          <a:off x="0" y="1829798"/>
          <a:ext cx="10895369" cy="1021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3B230-6756-434E-8624-11E44DEFA4BA}">
      <dsp:nvSpPr>
        <dsp:cNvPr id="0" name=""/>
        <dsp:cNvSpPr/>
      </dsp:nvSpPr>
      <dsp:spPr>
        <a:xfrm>
          <a:off x="308938" y="2059587"/>
          <a:ext cx="561705" cy="561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F3D35-4882-4C6C-A2C3-188EED762310}">
      <dsp:nvSpPr>
        <dsp:cNvPr id="0" name=""/>
        <dsp:cNvSpPr/>
      </dsp:nvSpPr>
      <dsp:spPr>
        <a:xfrm>
          <a:off x="1179581" y="1829798"/>
          <a:ext cx="9715788" cy="1021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86" tIns="108086" rIns="108086" bIns="10808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However, with the integration of advanced data analytics, big data technologies like Google Cloud Platform (GCP), and PySpark, we can now process and analyze large volumes of cricket data in real-time, providing teams and analysts with more detailed, actionable insights</a:t>
          </a:r>
          <a:endParaRPr lang="en-US" sz="1600" kern="1200"/>
        </a:p>
      </dsp:txBody>
      <dsp:txXfrm>
        <a:off x="1179581" y="1829798"/>
        <a:ext cx="9715788" cy="1021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4E95-AC83-4C8C-9348-FEAC371D6094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95014-DD4C-492C-B26A-A8F0B202323C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E3766-FC6F-4262-890A-C7EA50E39424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Google Cloud Platform(GCP)</a:t>
          </a:r>
          <a:endParaRPr lang="en-US" sz="2400" kern="1200"/>
        </a:p>
      </dsp:txBody>
      <dsp:txXfrm>
        <a:off x="1301485" y="502237"/>
        <a:ext cx="2146268" cy="910537"/>
      </dsp:txXfrm>
    </dsp:sp>
    <dsp:sp modelId="{408C6D11-C0E8-455D-B137-FA4C238DD37F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3A384-5B84-4E47-9286-353F70368435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C99A-A634-4683-9BE0-BCC49B82AE92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GCP Data Proc</a:t>
          </a:r>
          <a:endParaRPr lang="en-US" sz="2400" kern="1200"/>
        </a:p>
      </dsp:txBody>
      <dsp:txXfrm>
        <a:off x="4927377" y="502237"/>
        <a:ext cx="2146268" cy="910537"/>
      </dsp:txXfrm>
    </dsp:sp>
    <dsp:sp modelId="{53B35BDB-C265-42C5-B571-10758FA515C1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E46E9-39ED-459F-9DE0-C9503DEF586F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B9ED5-6871-4633-89D9-DA9BBCB1D352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Spark</a:t>
          </a:r>
          <a:endParaRPr lang="en-US" sz="2400" kern="1200"/>
        </a:p>
      </dsp:txBody>
      <dsp:txXfrm>
        <a:off x="8553269" y="502237"/>
        <a:ext cx="2146268" cy="910537"/>
      </dsp:txXfrm>
    </dsp:sp>
    <dsp:sp modelId="{6841A196-E722-45A9-A623-414D249585B9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F3AF6-D18C-46B1-BC9B-E48CE6E86931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C5160-6712-454D-B359-363410034CC1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Python</a:t>
          </a:r>
          <a:endParaRPr lang="en-US" sz="2400" kern="1200"/>
        </a:p>
      </dsp:txBody>
      <dsp:txXfrm>
        <a:off x="1301485" y="1991502"/>
        <a:ext cx="2146268" cy="910537"/>
      </dsp:txXfrm>
    </dsp:sp>
    <dsp:sp modelId="{726DBF9C-79CB-453A-BCF7-56C87EA1BF91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3FA68-B9B0-4582-8F19-174182CE2FCB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F9D76-4877-44A4-8E6B-0ACB5C1D47F0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Jupyter Notebook</a:t>
          </a:r>
          <a:endParaRPr lang="en-US" sz="2400" kern="1200"/>
        </a:p>
      </dsp:txBody>
      <dsp:txXfrm>
        <a:off x="4927377" y="1991502"/>
        <a:ext cx="2146268" cy="910537"/>
      </dsp:txXfrm>
    </dsp:sp>
    <dsp:sp modelId="{F8153E12-9CA6-4062-A12F-D7929DF49A93}">
      <dsp:nvSpPr>
        <dsp:cNvPr id="0" name=""/>
        <dsp:cNvSpPr/>
      </dsp:nvSpPr>
      <dsp:spPr>
        <a:xfrm>
          <a:off x="7447616" y="1991502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E7163-EE9F-489B-B256-859891D6CDAE}">
      <dsp:nvSpPr>
        <dsp:cNvPr id="0" name=""/>
        <dsp:cNvSpPr/>
      </dsp:nvSpPr>
      <dsp:spPr>
        <a:xfrm>
          <a:off x="7638829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8133F-74E7-4F6C-B41C-D86BC6CA79D9}">
      <dsp:nvSpPr>
        <dsp:cNvPr id="0" name=""/>
        <dsp:cNvSpPr/>
      </dsp:nvSpPr>
      <dsp:spPr>
        <a:xfrm>
          <a:off x="8553269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PySpark SQL</a:t>
          </a:r>
          <a:endParaRPr lang="en-US" sz="2400" kern="1200"/>
        </a:p>
      </dsp:txBody>
      <dsp:txXfrm>
        <a:off x="8553269" y="1991502"/>
        <a:ext cx="2146268" cy="9105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3C8F8-FB7F-844A-B2DD-D4A875A70CF1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Dataproc Cluster Setup</a:t>
          </a:r>
        </a:p>
      </dsp:txBody>
      <dsp:txXfrm>
        <a:off x="21386" y="21386"/>
        <a:ext cx="6368024" cy="687386"/>
      </dsp:txXfrm>
    </dsp:sp>
    <dsp:sp modelId="{E5E15230-B16A-B141-88F5-6471B4FDFDF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Starting a Spark session</a:t>
          </a:r>
        </a:p>
      </dsp:txBody>
      <dsp:txXfrm>
        <a:off x="562136" y="852954"/>
        <a:ext cx="6183226" cy="687386"/>
      </dsp:txXfrm>
    </dsp:sp>
    <dsp:sp modelId="{B442EDB0-7537-F243-B29E-AFE45658A6FA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Cleaning</a:t>
          </a:r>
        </a:p>
      </dsp:txBody>
      <dsp:txXfrm>
        <a:off x="1102886" y="1684523"/>
        <a:ext cx="6183226" cy="687386"/>
      </dsp:txXfrm>
    </dsp:sp>
    <dsp:sp modelId="{85B240C9-3DC9-6C42-8365-14D3D8AE0E04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Analysis</a:t>
          </a:r>
        </a:p>
      </dsp:txBody>
      <dsp:txXfrm>
        <a:off x="1643636" y="2516092"/>
        <a:ext cx="6183226" cy="687386"/>
      </dsp:txXfrm>
    </dsp:sp>
    <dsp:sp modelId="{2F911DA5-F347-D948-B886-1D8C5F279D7B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Visualization</a:t>
          </a:r>
        </a:p>
      </dsp:txBody>
      <dsp:txXfrm>
        <a:off x="2184386" y="3347661"/>
        <a:ext cx="6183226" cy="687386"/>
      </dsp:txXfrm>
    </dsp:sp>
    <dsp:sp modelId="{48B04036-C6E2-534F-9536-B600A33BA8E6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FD345858-F9E5-B04E-864D-8C6A4D3D5E42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CDB32661-7971-FD40-9E7B-3DE5843E16C0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A8EB882E-DFA4-0B43-801A-53ECC2696405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4681A9-4C74-4934-98F1-58A7F6F058C1}">
      <dsp:nvSpPr>
        <dsp:cNvPr id="0" name=""/>
        <dsp:cNvSpPr/>
      </dsp:nvSpPr>
      <dsp:spPr>
        <a:xfrm>
          <a:off x="195832" y="1246869"/>
          <a:ext cx="910537" cy="9105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31B15-82EF-4FE8-882E-A69A75BC8D21}">
      <dsp:nvSpPr>
        <dsp:cNvPr id="0" name=""/>
        <dsp:cNvSpPr/>
      </dsp:nvSpPr>
      <dsp:spPr>
        <a:xfrm>
          <a:off x="387045" y="1438082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E26AB-A747-4418-A04B-6AB099D3D648}">
      <dsp:nvSpPr>
        <dsp:cNvPr id="0" name=""/>
        <dsp:cNvSpPr/>
      </dsp:nvSpPr>
      <dsp:spPr>
        <a:xfrm>
          <a:off x="1301485" y="1246869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 Strategies and Game Planning</a:t>
          </a:r>
        </a:p>
      </dsp:txBody>
      <dsp:txXfrm>
        <a:off x="1301485" y="1246869"/>
        <a:ext cx="2146268" cy="910537"/>
      </dsp:txXfrm>
    </dsp:sp>
    <dsp:sp modelId="{7C2D00A6-18B8-4110-B631-193DA73E7718}">
      <dsp:nvSpPr>
        <dsp:cNvPr id="0" name=""/>
        <dsp:cNvSpPr/>
      </dsp:nvSpPr>
      <dsp:spPr>
        <a:xfrm>
          <a:off x="3821724" y="1246869"/>
          <a:ext cx="910537" cy="9105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4A85C-99CF-4A28-B28B-7B65190D7A3F}">
      <dsp:nvSpPr>
        <dsp:cNvPr id="0" name=""/>
        <dsp:cNvSpPr/>
      </dsp:nvSpPr>
      <dsp:spPr>
        <a:xfrm>
          <a:off x="4012937" y="1438082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C7F04-D61E-4705-8DA1-D54FCB7ED638}">
      <dsp:nvSpPr>
        <dsp:cNvPr id="0" name=""/>
        <dsp:cNvSpPr/>
      </dsp:nvSpPr>
      <dsp:spPr>
        <a:xfrm>
          <a:off x="4927377" y="1246869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Player Performance Analysis</a:t>
          </a:r>
        </a:p>
      </dsp:txBody>
      <dsp:txXfrm>
        <a:off x="4927377" y="1246869"/>
        <a:ext cx="2146268" cy="910537"/>
      </dsp:txXfrm>
    </dsp:sp>
    <dsp:sp modelId="{B4DA48B2-459E-4661-B355-6714E3AEDB63}">
      <dsp:nvSpPr>
        <dsp:cNvPr id="0" name=""/>
        <dsp:cNvSpPr/>
      </dsp:nvSpPr>
      <dsp:spPr>
        <a:xfrm>
          <a:off x="7447616" y="1246869"/>
          <a:ext cx="910537" cy="9105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D45E4-BB12-4990-8508-58B7BECB79ED}">
      <dsp:nvSpPr>
        <dsp:cNvPr id="0" name=""/>
        <dsp:cNvSpPr/>
      </dsp:nvSpPr>
      <dsp:spPr>
        <a:xfrm>
          <a:off x="7638829" y="1438082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FCAAA-916B-4483-BE50-A09236990530}">
      <dsp:nvSpPr>
        <dsp:cNvPr id="0" name=""/>
        <dsp:cNvSpPr/>
      </dsp:nvSpPr>
      <dsp:spPr>
        <a:xfrm>
          <a:off x="8553269" y="1246869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Player Scouting</a:t>
          </a:r>
        </a:p>
      </dsp:txBody>
      <dsp:txXfrm>
        <a:off x="8553269" y="1246869"/>
        <a:ext cx="2146268" cy="91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412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3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9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1CFD2F-8E31-4E40-BD21-AD4E79BA0BFC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4D3C-82FB-DD42-9421-89E9D5681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4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ricket equipment">
            <a:extLst>
              <a:ext uri="{FF2B5EF4-FFF2-40B4-BE49-F238E27FC236}">
                <a16:creationId xmlns:a16="http://schemas.microsoft.com/office/drawing/2014/main" id="{858D4FC5-8AEE-5114-5EA9-8B20336E97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E35524-21F6-7EBB-6F55-8EAEF8C6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Analysis of Cricket  Match </a:t>
            </a:r>
            <a:br>
              <a:rPr lang="en-US" sz="5600"/>
            </a:br>
            <a:br>
              <a:rPr lang="en-US" sz="5600"/>
            </a:br>
            <a:r>
              <a:rPr lang="en-US" sz="5600"/>
              <a:t>						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A59D8-A3E1-0BDC-B908-9A77C9ED1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0FB42-2A3E-8249-1FE4-10D1B744A9CF}"/>
              </a:ext>
            </a:extLst>
          </p:cNvPr>
          <p:cNvSpPr txBox="1"/>
          <p:nvPr/>
        </p:nvSpPr>
        <p:spPr>
          <a:xfrm>
            <a:off x="6890657" y="5410200"/>
            <a:ext cx="542494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Sreekar Kairika</a:t>
            </a:r>
          </a:p>
          <a:p>
            <a:pPr>
              <a:spcAft>
                <a:spcPts val="600"/>
              </a:spcAft>
            </a:pPr>
            <a:r>
              <a:rPr lang="en-US" sz="2200"/>
              <a:t>Tharun Kumar Reddy Tummala</a:t>
            </a:r>
          </a:p>
        </p:txBody>
      </p:sp>
    </p:spTree>
    <p:extLst>
      <p:ext uri="{BB962C8B-B14F-4D97-AF65-F5344CB8AC3E}">
        <p14:creationId xmlns:p14="http://schemas.microsoft.com/office/powerpoint/2010/main" val="14541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7DADF-85B4-1A52-FF0B-686EA41E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25EECC-4091-99F4-91DE-09F062972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44461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634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E7B3A1-B0E5-14FF-8F57-5348CC25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936D3-B7B3-EE60-2097-150ABC9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Existing and Proposed 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4E9695-CDA7-B967-5511-C262737EB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53898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520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6E4A9-BEDA-769E-D99F-392B450C1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90CC3-B924-DDD2-470C-05DD839C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Tools &amp; Technologies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CA047-D55F-FE0F-65F9-A1B292419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3963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987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D1C7-DA98-4795-C5AB-19467B9A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Development Flow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E87BA-C850-6FA4-7DDC-F86386996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92981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630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9F874-655F-2586-A1E0-B037DB7E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B</a:t>
            </a:r>
            <a:r>
              <a:rPr lang="en-US" sz="330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enefit to the cricket industry</a:t>
            </a:r>
            <a:br>
              <a:rPr lang="en-US" sz="330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4F7D10-AF3A-E5F7-442E-BF4418B99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44400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24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25B2-B74E-3CE9-2121-98B9D1BA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D6D68149-1808-1173-60AB-E3116BA57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6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2c0b871-335f-4b5c-9ed0-a4a23565a79b}" enabled="0" method="" siteId="{82c0b871-335f-4b5c-9ed0-a4a23565a79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246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Analysis of Cricket  Match            </vt:lpstr>
      <vt:lpstr>Introduction</vt:lpstr>
      <vt:lpstr>Existing and Proposed Systems</vt:lpstr>
      <vt:lpstr>Tools &amp; Technologies Used</vt:lpstr>
      <vt:lpstr>Development Flow</vt:lpstr>
      <vt:lpstr>Benefit to the cricket industry </vt:lpstr>
      <vt:lpstr>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Kairika, Sreekar</dc:creator>
  <cp:lastModifiedBy>Kairika, Sreekar</cp:lastModifiedBy>
  <cp:revision>3</cp:revision>
  <dcterms:created xsi:type="dcterms:W3CDTF">2024-10-28T23:34:59Z</dcterms:created>
  <dcterms:modified xsi:type="dcterms:W3CDTF">2024-11-26T00:20:23Z</dcterms:modified>
</cp:coreProperties>
</file>