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60E4A3-C068-4D76-9E23-A8D7423B2389}" type="datetimeFigureOut">
              <a:rPr lang="en-IN" smtClean="0"/>
              <a:pPr/>
              <a:t>08-03-2015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60E6D-E0B6-4876-A532-20DC7409DC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60E4A3-C068-4D76-9E23-A8D7423B2389}" type="datetimeFigureOut">
              <a:rPr lang="en-IN" smtClean="0"/>
              <a:pPr/>
              <a:t>08-03-2015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60E6D-E0B6-4876-A532-20DC7409D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60E4A3-C068-4D76-9E23-A8D7423B2389}" type="datetimeFigureOut">
              <a:rPr lang="en-IN" smtClean="0"/>
              <a:pPr/>
              <a:t>08-03-2015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60E6D-E0B6-4876-A532-20DC7409D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60E4A3-C068-4D76-9E23-A8D7423B2389}" type="datetimeFigureOut">
              <a:rPr lang="en-IN" smtClean="0"/>
              <a:pPr/>
              <a:t>08-03-2015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60E6D-E0B6-4876-A532-20DC7409D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60E4A3-C068-4D76-9E23-A8D7423B2389}" type="datetimeFigureOut">
              <a:rPr lang="en-IN" smtClean="0"/>
              <a:pPr/>
              <a:t>08-03-2015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60E6D-E0B6-4876-A532-20DC7409DC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60E4A3-C068-4D76-9E23-A8D7423B2389}" type="datetimeFigureOut">
              <a:rPr lang="en-IN" smtClean="0"/>
              <a:pPr/>
              <a:t>08-03-2015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60E6D-E0B6-4876-A532-20DC7409D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60E4A3-C068-4D76-9E23-A8D7423B2389}" type="datetimeFigureOut">
              <a:rPr lang="en-IN" smtClean="0"/>
              <a:pPr/>
              <a:t>08-03-2015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60E6D-E0B6-4876-A532-20DC7409D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60E4A3-C068-4D76-9E23-A8D7423B2389}" type="datetimeFigureOut">
              <a:rPr lang="en-IN" smtClean="0"/>
              <a:pPr/>
              <a:t>08-03-2015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60E6D-E0B6-4876-A532-20DC7409D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60E4A3-C068-4D76-9E23-A8D7423B2389}" type="datetimeFigureOut">
              <a:rPr lang="en-IN" smtClean="0"/>
              <a:pPr/>
              <a:t>08-03-2015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60E6D-E0B6-4876-A532-20DC7409DC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60E4A3-C068-4D76-9E23-A8D7423B2389}" type="datetimeFigureOut">
              <a:rPr lang="en-IN" smtClean="0"/>
              <a:pPr/>
              <a:t>08-03-2015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60E6D-E0B6-4876-A532-20DC7409DC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60E4A3-C068-4D76-9E23-A8D7423B2389}" type="datetimeFigureOut">
              <a:rPr lang="en-IN" smtClean="0"/>
              <a:pPr/>
              <a:t>08-03-2015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F60E6D-E0B6-4876-A532-20DC7409DC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860E4A3-C068-4D76-9E23-A8D7423B2389}" type="datetimeFigureOut">
              <a:rPr lang="en-IN" smtClean="0"/>
              <a:pPr/>
              <a:t>08-03-2015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8F60E6D-E0B6-4876-A532-20DC7409DC0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Face Recognition System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5976" y="3501008"/>
            <a:ext cx="7488832" cy="27363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</a:t>
            </a:r>
            <a:r>
              <a:rPr lang="en-US" smtClean="0"/>
              <a:t>: Matta</a:t>
            </a:r>
            <a:r>
              <a:rPr lang="en-US" dirty="0" smtClean="0"/>
              <a:t> Sree Keerthi</a:t>
            </a:r>
          </a:p>
          <a:p>
            <a:r>
              <a:rPr lang="en-US" dirty="0"/>
              <a:t>	</a:t>
            </a:r>
            <a:r>
              <a:rPr lang="en-US" dirty="0" smtClean="0"/>
              <a:t>  N.Anirudh</a:t>
            </a:r>
          </a:p>
          <a:p>
            <a:r>
              <a:rPr lang="en-US" dirty="0"/>
              <a:t>	 </a:t>
            </a:r>
            <a:r>
              <a:rPr lang="en-US" dirty="0" smtClean="0"/>
              <a:t> Manohar. I</a:t>
            </a:r>
          </a:p>
          <a:p>
            <a:r>
              <a:rPr lang="en-US" dirty="0"/>
              <a:t>	 </a:t>
            </a:r>
            <a:r>
              <a:rPr lang="en-US" dirty="0" smtClean="0"/>
              <a:t> R.B.Srinivas</a:t>
            </a:r>
          </a:p>
          <a:p>
            <a:r>
              <a:rPr lang="en-US" dirty="0"/>
              <a:t>	</a:t>
            </a:r>
            <a:r>
              <a:rPr lang="en-US" dirty="0" smtClean="0"/>
              <a:t>  Shanmukh Srinivas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168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2050" name="Picture 2" descr="M:\FaceRecognitionSystem\MainProject\uml diagrams\Class Diagra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7488832" cy="452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3074" name="Picture 2" descr="M:\FaceRecognitionSystem\MainProject\uml diagrams\Sequence Diagra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7488832" cy="5184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098" name="Picture 2" descr="M:\FaceRecognitionSystem\MainProject\uml diagrams\Activity Diagra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5472608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5122" name="Picture 2" descr="M:\FaceRecognitionSystem\MainProject\uml diagrams\Component Diagra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7560839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6146" name="Picture 2" descr="M:\FaceRecognitionSystem\MainProject\uml diagrams\Deployment Diagra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7560840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492896"/>
            <a:ext cx="7056784" cy="165618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6000" dirty="0" smtClean="0"/>
              <a:t>  Thank You</a:t>
            </a:r>
            <a:endParaRPr lang="en-IN" sz="6000" dirty="0"/>
          </a:p>
        </p:txBody>
      </p:sp>
    </p:spTree>
    <p:extLst>
      <p:ext uri="{BB962C8B-B14F-4D97-AF65-F5344CB8AC3E}">
        <p14:creationId xmlns="" xmlns:p14="http://schemas.microsoft.com/office/powerpoint/2010/main" val="41683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Software and toolboxes </a:t>
            </a:r>
            <a:r>
              <a:rPr lang="en-US" dirty="0" smtClean="0"/>
              <a:t>used</a:t>
            </a:r>
          </a:p>
          <a:p>
            <a:r>
              <a:rPr lang="en-US" dirty="0"/>
              <a:t>Data and System Requirements</a:t>
            </a:r>
            <a:endParaRPr lang="en-US" dirty="0" smtClean="0"/>
          </a:p>
          <a:p>
            <a:r>
              <a:rPr lang="en-US" dirty="0" smtClean="0"/>
              <a:t>Model Description</a:t>
            </a:r>
          </a:p>
          <a:p>
            <a:r>
              <a:rPr lang="en-US" dirty="0" smtClean="0"/>
              <a:t>Main Algorithms</a:t>
            </a:r>
          </a:p>
          <a:p>
            <a:r>
              <a:rPr lang="en-US" dirty="0" smtClean="0"/>
              <a:t>UML Diagrams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737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856"/>
            <a:ext cx="7498080" cy="1143000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24744"/>
            <a:ext cx="8028384" cy="58772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Face recognition belongs to a class of pattern recognition.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Nowadays the main problem faced by the entire world is “lack of security”.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The security is provided by “Biometrics” in order to safeguard the confidential data of various organizations. </a:t>
            </a:r>
          </a:p>
          <a:p>
            <a:endParaRPr lang="en-US" dirty="0" smtClean="0"/>
          </a:p>
          <a:p>
            <a:r>
              <a:rPr lang="en-US" dirty="0" smtClean="0"/>
              <a:t>Here we use a face recognition setup in order to provide security.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The main idea of this system is that it contains a pre loaded dataset and when a person wants an authentication to the secret data ,he has to use his face as a key or password to get access to the data.</a:t>
            </a:r>
          </a:p>
          <a:p>
            <a:pPr marL="82296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Hence this face recognition system provides utmost security in order to safeguard our secret data.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30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to be </a:t>
            </a:r>
            <a:r>
              <a:rPr lang="en-US" dirty="0" smtClean="0"/>
              <a:t>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- MATLAB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Toolboxes-  image </a:t>
            </a:r>
            <a:r>
              <a:rPr lang="en-US" dirty="0" smtClean="0"/>
              <a:t>processing toolbox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/>
              <a:t>     </a:t>
            </a:r>
            <a:endParaRPr lang="en-US" dirty="0" smtClean="0"/>
          </a:p>
          <a:p>
            <a:r>
              <a:rPr lang="en-US" dirty="0" smtClean="0"/>
              <a:t>database-   ORL </a:t>
            </a:r>
            <a:r>
              <a:rPr lang="en-US" dirty="0" smtClean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249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Input</a:t>
            </a:r>
            <a:r>
              <a:rPr lang="en-US" dirty="0" smtClean="0"/>
              <a:t> - Image or a screenshot of a video</a:t>
            </a:r>
          </a:p>
          <a:p>
            <a:r>
              <a:rPr lang="en-US" u="sng" dirty="0" smtClean="0"/>
              <a:t>Output</a:t>
            </a:r>
            <a:r>
              <a:rPr lang="en-US" dirty="0" smtClean="0"/>
              <a:t> – Set of recognized images</a:t>
            </a:r>
          </a:p>
          <a:p>
            <a:r>
              <a:rPr lang="en-US" u="sng" dirty="0" smtClean="0"/>
              <a:t>Database</a:t>
            </a:r>
            <a:r>
              <a:rPr lang="en-US" dirty="0" smtClean="0"/>
              <a:t> – Collection of various images of people along with various details relevant to them.</a:t>
            </a:r>
          </a:p>
          <a:p>
            <a:pPr marL="82296" indent="0">
              <a:buNone/>
            </a:pPr>
            <a:r>
              <a:rPr lang="en-US" dirty="0" smtClean="0"/>
              <a:t>  ----------------*---*---*---*---*-----------------</a:t>
            </a:r>
          </a:p>
          <a:p>
            <a:r>
              <a:rPr lang="en-US" dirty="0" smtClean="0"/>
              <a:t>Operating System – windows 7,windows 8,windows 8.1 or Linux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659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</a:t>
            </a:r>
            <a:r>
              <a:rPr lang="en-US" dirty="0" smtClean="0"/>
              <a:t>Description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517232"/>
          </a:xfrm>
        </p:spPr>
      </p:pic>
    </p:spTree>
    <p:extLst>
      <p:ext uri="{BB962C8B-B14F-4D97-AF65-F5344CB8AC3E}">
        <p14:creationId xmlns="" xmlns:p14="http://schemas.microsoft.com/office/powerpoint/2010/main" val="18403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Main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556792"/>
            <a:ext cx="7498080" cy="5149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Here </a:t>
            </a:r>
            <a:r>
              <a:rPr lang="en-US" dirty="0" smtClean="0"/>
              <a:t>,</a:t>
            </a:r>
            <a:r>
              <a:rPr lang="en-US" dirty="0" smtClean="0"/>
              <a:t>PCA(Principal </a:t>
            </a:r>
            <a:r>
              <a:rPr lang="en-US" dirty="0" smtClean="0"/>
              <a:t>Component Analysis</a:t>
            </a:r>
            <a:r>
              <a:rPr lang="en-US" dirty="0" smtClean="0"/>
              <a:t>) and DCT(Direct Cosine Transforms) are used for feature extraction.</a:t>
            </a:r>
            <a:endParaRPr lang="en-US" dirty="0" smtClean="0"/>
          </a:p>
          <a:p>
            <a:pPr marL="82296" indent="0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The classifier used is Euclidian distance.</a:t>
            </a:r>
            <a:endParaRPr lang="en-US" dirty="0" smtClean="0"/>
          </a:p>
          <a:p>
            <a:r>
              <a:rPr lang="en-US" dirty="0" smtClean="0"/>
              <a:t>The algorithms </a:t>
            </a:r>
            <a:r>
              <a:rPr lang="en-US" dirty="0" smtClean="0"/>
              <a:t>works well in </a:t>
            </a:r>
            <a:r>
              <a:rPr lang="en-US" dirty="0" smtClean="0"/>
              <a:t>various conditions such as </a:t>
            </a:r>
            <a:r>
              <a:rPr lang="en-US" u="sng" dirty="0" smtClean="0"/>
              <a:t>image size variations</a:t>
            </a:r>
            <a:r>
              <a:rPr lang="en-US" dirty="0" smtClean="0"/>
              <a:t> ,</a:t>
            </a:r>
            <a:r>
              <a:rPr lang="en-US" u="sng" dirty="0" smtClean="0"/>
              <a:t>pose and illumination variations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u="sng" dirty="0" smtClean="0"/>
              <a:t>various sizes of datasets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143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DCT Based Face Recognition System </a:t>
            </a:r>
            <a:endParaRPr lang="en-US" dirty="0"/>
          </a:p>
        </p:txBody>
      </p:sp>
      <p:pic>
        <p:nvPicPr>
          <p:cNvPr id="7170" name="Picture 2" descr="C:\Users\KEERTHI\Desktop\ab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02717"/>
            <a:ext cx="8028384" cy="49552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4048" y="1700807"/>
          <a:ext cx="3995490" cy="489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745"/>
                <a:gridCol w="1997745"/>
              </a:tblGrid>
              <a:tr h="751843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</a:tr>
              <a:tr h="751842"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Participating actor instances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</a:tr>
              <a:tr h="1578868">
                <a:tc>
                  <a:txBody>
                    <a:bodyPr/>
                    <a:lstStyle/>
                    <a:p>
                      <a:r>
                        <a:rPr lang="en-US" dirty="0" smtClean="0"/>
                        <a:t>Entry</a:t>
                      </a:r>
                      <a:r>
                        <a:rPr lang="en-US" baseline="0" dirty="0" smtClean="0"/>
                        <a:t> 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 must</a:t>
                      </a:r>
                      <a:r>
                        <a:rPr lang="en-US" baseline="0" dirty="0" smtClean="0"/>
                        <a:t> have username and password in order to enter into the system </a:t>
                      </a:r>
                      <a:endParaRPr lang="en-US" dirty="0"/>
                    </a:p>
                  </a:txBody>
                  <a:tcPr/>
                </a:tc>
              </a:tr>
              <a:tr h="1813993">
                <a:tc>
                  <a:txBody>
                    <a:bodyPr/>
                    <a:lstStyle/>
                    <a:p>
                      <a:r>
                        <a:rPr lang="en-US" dirty="0" smtClean="0"/>
                        <a:t>Flow of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r>
                        <a:rPr lang="en-US" baseline="0" dirty="0" smtClean="0"/>
                        <a:t> should login first.</a:t>
                      </a:r>
                    </a:p>
                    <a:p>
                      <a:r>
                        <a:rPr lang="en-US" baseline="0" dirty="0" smtClean="0"/>
                        <a:t>He/she trains the system.</a:t>
                      </a:r>
                    </a:p>
                    <a:p>
                      <a:r>
                        <a:rPr lang="en-US" baseline="0" dirty="0" smtClean="0"/>
                        <a:t>He /she feds the test set.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M:\FaceRecognitionSystem\MainProject\uml diagrams\Use Case Diagra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3672408" cy="4968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1131</TotalTime>
  <Words>319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Face Recognition System</vt:lpstr>
      <vt:lpstr>Brief Overview</vt:lpstr>
      <vt:lpstr>Abstract</vt:lpstr>
      <vt:lpstr>Software to be used</vt:lpstr>
      <vt:lpstr>Data and System Requirements</vt:lpstr>
      <vt:lpstr>Model Description</vt:lpstr>
      <vt:lpstr>Main Algorithms</vt:lpstr>
      <vt:lpstr>DCT Based Face Recognition System </vt:lpstr>
      <vt:lpstr>USE CASE DIAGRAM</vt:lpstr>
      <vt:lpstr>CLASS DIAGRAM</vt:lpstr>
      <vt:lpstr>Sequence Diagram</vt:lpstr>
      <vt:lpstr>Activity Diagram</vt:lpstr>
      <vt:lpstr>Component Diagram</vt:lpstr>
      <vt:lpstr>Deployment Diagram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System</dc:title>
  <dc:creator>keerthi</dc:creator>
  <cp:lastModifiedBy>keerthi m</cp:lastModifiedBy>
  <cp:revision>67</cp:revision>
  <dcterms:created xsi:type="dcterms:W3CDTF">2014-11-13T16:45:17Z</dcterms:created>
  <dcterms:modified xsi:type="dcterms:W3CDTF">2015-03-09T08:33:29Z</dcterms:modified>
</cp:coreProperties>
</file>