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60" r:id="rId3"/>
    <p:sldId id="266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8000"/>
    <a:srgbClr val="000099"/>
    <a:srgbClr val="CC66FF"/>
    <a:srgbClr val="009900"/>
    <a:srgbClr val="333333"/>
    <a:srgbClr val="FFFF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3" autoAdjust="0"/>
    <p:restoredTop sz="93264" autoAdjust="0"/>
  </p:normalViewPr>
  <p:slideViewPr>
    <p:cSldViewPr>
      <p:cViewPr varScale="1">
        <p:scale>
          <a:sx n="69" d="100"/>
          <a:sy n="69" d="100"/>
        </p:scale>
        <p:origin x="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5947AF2-94C6-4A61-A08B-BF975B25F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5CED1-09D0-4DE7-951C-58AA9BA68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8ADF1-D875-4BCC-8B05-25E0C52074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6E028-7F97-4C13-9092-529578D43A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72A1-90D1-426E-ADC5-CEE32976B1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44306-A4ED-4C1D-85ED-5F38E762DE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D5250-C66F-4FF2-84D0-092B97211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8C78C-1A48-4E79-8420-3269A4BA28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FDB83-BF07-4E76-8CD4-64A62B810B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1F366-6F46-4C6D-A8EE-E3223FDF79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230DCCE-5C0C-422A-87EE-B698F008B4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20C95BC-D055-489E-BC69-82357CBB70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808080"/>
                </a:solidFill>
                <a:latin typeface="Segoe UI Symbol" pitchFamily="34" charset="0"/>
                <a:ea typeface="Segoe UI Symbol" pitchFamily="34" charset="0"/>
              </a:rPr>
              <a:t>VSS</a:t>
            </a:r>
            <a:endParaRPr lang="en-US" b="1" dirty="0" smtClean="0">
              <a:solidFill>
                <a:srgbClr val="808080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808080"/>
                </a:solidFill>
              </a:rPr>
              <a:t>Mobile Sales System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rgbClr val="808080"/>
              </a:solidFill>
            </a:endParaRPr>
          </a:p>
          <a:p>
            <a:pPr eaLnBrk="1" hangingPunct="1">
              <a:defRPr/>
            </a:pPr>
            <a:endParaRPr lang="en-US" sz="2400" b="1" dirty="0" smtClean="0">
              <a:solidFill>
                <a:srgbClr val="808080"/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3455988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808080"/>
                </a:solidFill>
                <a:effectLst>
                  <a:innerShdw blurRad="114300">
                    <a:prstClr val="black"/>
                  </a:innerShdw>
                </a:effectLst>
              </a:rPr>
              <a:t>Modules and Features</a:t>
            </a:r>
            <a:endParaRPr lang="en-US" sz="2400" b="1" dirty="0">
              <a:solidFill>
                <a:srgbClr val="808080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37338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</a:rPr>
              <a:t>Device (PDA – Android)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Customer Master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Supplier Master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Product Master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Sales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Location verification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Daily sales Statements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Multiple Invoice Templates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Automatic and Manual Data synchronization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55" y="1295400"/>
            <a:ext cx="4343400" cy="3554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</a:rPr>
              <a:t>Web Console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Customer Master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Supplier Master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Product Master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Device Configuration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Location verification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Device Monitoring(Geo-Map)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Reports(5 – Customizable reports)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VSS Process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6248400" y="838200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3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: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Sales Transaction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6705600" y="5181600"/>
            <a:ext cx="2286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1825" indent="-631825"/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4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: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Automatic/Manual Data sync from device to server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3352800" y="6172200"/>
            <a:ext cx="3124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1825" indent="-631825"/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5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: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Web console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457200" y="83820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1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: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Upload/Create </a:t>
            </a:r>
          </a:p>
          <a:p>
            <a:pPr>
              <a:tabLst>
                <a:tab pos="342900" algn="l"/>
                <a:tab pos="628650" algn="l"/>
              </a:tabLst>
            </a:pP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product masters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2819400" y="8382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</a:t>
            </a:r>
            <a:r>
              <a:rPr lang="en-US" sz="1400" b="1" u="sng" dirty="0" smtClean="0">
                <a:solidFill>
                  <a:srgbClr val="002060"/>
                </a:solidFill>
                <a:latin typeface="Times New Roman" pitchFamily="18" charset="0"/>
              </a:rPr>
              <a:t>2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:Sync Master data to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</a:rPr>
              <a:t>deivce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67956" name="AutoShape 20"/>
          <p:cNvSpPr>
            <a:spLocks noChangeArrowheads="1"/>
          </p:cNvSpPr>
          <p:nvPr/>
        </p:nvSpPr>
        <p:spPr bwMode="auto">
          <a:xfrm>
            <a:off x="152400" y="5715000"/>
            <a:ext cx="1828800" cy="914400"/>
          </a:xfrm>
          <a:prstGeom prst="star16">
            <a:avLst>
              <a:gd name="adj" fmla="val 37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</a:rPr>
              <a:t>Step </a:t>
            </a:r>
            <a:r>
              <a:rPr lang="en-US" b="1" u="sng" dirty="0" smtClean="0">
                <a:solidFill>
                  <a:srgbClr val="002060"/>
                </a:solidFill>
                <a:latin typeface="Times New Roman" pitchFamily="18" charset="0"/>
              </a:rPr>
              <a:t>6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</a:rPr>
              <a:t>:</a:t>
            </a:r>
            <a:endParaRPr lang="en-US" b="1" dirty="0">
              <a:solidFill>
                <a:srgbClr val="002060"/>
              </a:solidFill>
              <a:latin typeface="Times New Roman" pitchFamily="18" charset="0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</a:rPr>
              <a:t>The Result</a:t>
            </a:r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>
            <a:off x="2286000" y="1752600"/>
            <a:ext cx="12192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58" name="Line 22"/>
          <p:cNvSpPr>
            <a:spLocks noChangeShapeType="1"/>
          </p:cNvSpPr>
          <p:nvPr/>
        </p:nvSpPr>
        <p:spPr bwMode="auto">
          <a:xfrm>
            <a:off x="5105400" y="1752600"/>
            <a:ext cx="18288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>
            <a:off x="7620000" y="2514600"/>
            <a:ext cx="0" cy="121920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 flipH="1">
            <a:off x="5715000" y="4191000"/>
            <a:ext cx="12954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 flipH="1">
            <a:off x="2362200" y="4343400"/>
            <a:ext cx="10668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flipH="1">
            <a:off x="1600200" y="5105400"/>
            <a:ext cx="0" cy="76200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0" y="712788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5" y="1486831"/>
            <a:ext cx="1786212" cy="1337935"/>
          </a:xfrm>
          <a:prstGeom prst="rect">
            <a:avLst/>
          </a:prstGeom>
        </p:spPr>
      </p:pic>
      <p:pic>
        <p:nvPicPr>
          <p:cNvPr id="1026" name="Picture 2" descr="Portable 4G Mini Mobile Tablet POS Terminal PDA Built In Therm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7" y="1467137"/>
            <a:ext cx="1165226" cy="11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Van Sales Software In Qatar | Mobile Van Sales Application"/>
          <p:cNvSpPr>
            <a:spLocks noChangeAspect="1" noChangeArrowheads="1"/>
          </p:cNvSpPr>
          <p:nvPr/>
        </p:nvSpPr>
        <p:spPr bwMode="auto">
          <a:xfrm>
            <a:off x="155574" y="1143000"/>
            <a:ext cx="250665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0" name="Picture 6" descr="Van Sales Software In Qatar | Mobile Van Sales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67768"/>
            <a:ext cx="1924050" cy="15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ctor Server Icon, Laptop Icon, Mobile, Cloud PNG and Vector with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21" y="3719006"/>
            <a:ext cx="1427958" cy="142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49 Best Design: Admin Console &amp; Dashboard images | Dashboard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235" y="4468487"/>
            <a:ext cx="1618059" cy="141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New generation of online location intelligence tools will help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8" name="Picture 14" descr="New generation of online location intelligence tools will help you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177" y="3187243"/>
            <a:ext cx="2816225" cy="185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6" grpId="0"/>
      <p:bldP spid="167948" grpId="0"/>
      <p:bldP spid="167951" grpId="0"/>
      <p:bldP spid="167954" grpId="0"/>
      <p:bldP spid="167956" grpId="0" animBg="1"/>
      <p:bldP spid="167957" grpId="0" animBg="1"/>
      <p:bldP spid="167958" grpId="0" animBg="1"/>
      <p:bldP spid="167959" grpId="0" animBg="1"/>
      <p:bldP spid="167960" grpId="0" animBg="1"/>
      <p:bldP spid="167961" grpId="0" animBg="1"/>
      <p:bldP spid="16796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825</TotalTime>
  <Words>104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Lucida Sans Unicode</vt:lpstr>
      <vt:lpstr>Segoe UI Symbol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VSS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RajeshR</dc:creator>
  <cp:lastModifiedBy>Sreekrishnan</cp:lastModifiedBy>
  <cp:revision>176</cp:revision>
  <cp:lastPrinted>1601-01-01T00:00:00Z</cp:lastPrinted>
  <dcterms:created xsi:type="dcterms:W3CDTF">1601-01-01T00:00:00Z</dcterms:created>
  <dcterms:modified xsi:type="dcterms:W3CDTF">2020-05-27T16:40:14Z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