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60" r:id="rId3"/>
    <p:sldId id="26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8000"/>
    <a:srgbClr val="000099"/>
    <a:srgbClr val="CC66FF"/>
    <a:srgbClr val="009900"/>
    <a:srgbClr val="333333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3" autoAdjust="0"/>
    <p:restoredTop sz="93264" autoAdjust="0"/>
  </p:normalViewPr>
  <p:slideViewPr>
    <p:cSldViewPr>
      <p:cViewPr varScale="1">
        <p:scale>
          <a:sx n="69" d="100"/>
          <a:sy n="69" d="100"/>
        </p:scale>
        <p:origin x="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947AF2-94C6-4A61-A08B-BF975B25F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5CED1-09D0-4DE7-951C-58AA9BA68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8ADF1-D875-4BCC-8B05-25E0C5207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6E028-7F97-4C13-9092-529578D43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72A1-90D1-426E-ADC5-CEE32976B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44306-A4ED-4C1D-85ED-5F38E762D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D5250-C66F-4FF2-84D0-092B97211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8C78C-1A48-4E79-8420-3269A4BA2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FDB83-BF07-4E76-8CD4-64A62B810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1F366-6F46-4C6D-A8EE-E3223FDF79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30DCCE-5C0C-422A-87EE-B698F008B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20C95BC-D055-489E-BC69-82357CBB70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808080"/>
                </a:solidFill>
                <a:latin typeface="Segoe UI Symbol" pitchFamily="34" charset="0"/>
                <a:ea typeface="Segoe UI Symbol" pitchFamily="34" charset="0"/>
              </a:rPr>
              <a:t>WMS</a:t>
            </a:r>
            <a:endParaRPr lang="en-US" b="1" dirty="0" smtClean="0">
              <a:solidFill>
                <a:srgbClr val="808080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808080"/>
                </a:solidFill>
              </a:rPr>
              <a:t>Warehouse Stock Management System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34559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808080"/>
                </a:solidFill>
                <a:effectLst>
                  <a:innerShdw blurRad="114300">
                    <a:prstClr val="black"/>
                  </a:innerShdw>
                </a:effectLst>
              </a:rPr>
              <a:t>Business Requirements</a:t>
            </a:r>
          </a:p>
        </p:txBody>
      </p:sp>
      <p:sp>
        <p:nvSpPr>
          <p:cNvPr id="3075" name="Rectangle 8"/>
          <p:cNvSpPr>
            <a:spLocks noRot="1" noChangeArrowheads="1"/>
          </p:cNvSpPr>
          <p:nvPr/>
        </p:nvSpPr>
        <p:spPr bwMode="auto">
          <a:xfrm>
            <a:off x="685800" y="749564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WMS</a:t>
            </a:r>
            <a:r>
              <a:rPr lang="en-US" sz="1600" dirty="0" smtClean="0"/>
              <a:t> system </a:t>
            </a:r>
            <a:r>
              <a:rPr lang="en-US" sz="1600" dirty="0"/>
              <a:t>enables a company to maintain a centralized record of every </a:t>
            </a:r>
            <a:r>
              <a:rPr lang="en-US" sz="1600" dirty="0" smtClean="0"/>
              <a:t>assets/products in </a:t>
            </a:r>
            <a:r>
              <a:rPr lang="en-US" sz="1600" dirty="0"/>
              <a:t>the control of the organization, providing a single source of truth for the location of every </a:t>
            </a:r>
            <a:r>
              <a:rPr lang="en-US" sz="1600" dirty="0" smtClean="0"/>
              <a:t>item and its needful information. WMS is </a:t>
            </a:r>
            <a:r>
              <a:rPr lang="en-US" sz="1600" dirty="0"/>
              <a:t>a tool that allows you to track goods across your business’s supply </a:t>
            </a:r>
            <a:r>
              <a:rPr lang="en-US" sz="1600" dirty="0" smtClean="0"/>
              <a:t>chain.</a:t>
            </a:r>
            <a:r>
              <a:rPr lang="en-US" sz="1600" dirty="0"/>
              <a:t> </a:t>
            </a:r>
            <a:r>
              <a:rPr lang="en-US" sz="1600" dirty="0" smtClean="0"/>
              <a:t>Barcode technology brings the concept of identifying </a:t>
            </a:r>
            <a:r>
              <a:rPr lang="en-US" sz="1600" dirty="0"/>
              <a:t>and </a:t>
            </a:r>
            <a:r>
              <a:rPr lang="en-US" sz="1600" dirty="0" smtClean="0"/>
              <a:t>tracking </a:t>
            </a:r>
            <a:r>
              <a:rPr lang="en-US" sz="1600" dirty="0"/>
              <a:t>your </a:t>
            </a:r>
            <a:r>
              <a:rPr lang="en-US" sz="1600" dirty="0" smtClean="0"/>
              <a:t>products. WMS integrates </a:t>
            </a:r>
            <a:r>
              <a:rPr lang="en-US" sz="1600" dirty="0"/>
              <a:t>with barcode scanners for instant product identification and </a:t>
            </a:r>
            <a:r>
              <a:rPr lang="en-US" sz="1600" dirty="0" smtClean="0"/>
              <a:t>labeling which </a:t>
            </a:r>
            <a:r>
              <a:rPr lang="en-US" sz="1600" dirty="0"/>
              <a:t>m</a:t>
            </a:r>
            <a:r>
              <a:rPr lang="en-US" sz="1600" dirty="0" smtClean="0"/>
              <a:t>aintain </a:t>
            </a:r>
            <a:r>
              <a:rPr lang="en-US" sz="1600" dirty="0"/>
              <a:t>just the right amount of inventory for each </a:t>
            </a:r>
            <a:r>
              <a:rPr lang="en-US" sz="1600" dirty="0" smtClean="0"/>
              <a:t>product and stocks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2959364"/>
            <a:ext cx="6934200" cy="3797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Create product master with all the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needful data(By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bulk data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upload)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Generate unique barcodes for the products and fix.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Warehouse stock will update as per the barcode generation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Transfer Out/Check out items with help of PDA device.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Device will fetch product information and employee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information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and 	which will transfer to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System will stock details as per the current warehouse stock and 	transfers/check outs 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WMS Process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7171" name="Picture 8" descr="BarcodeLabelsMylarRo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8580" y="1268411"/>
            <a:ext cx="14287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6248400" y="8382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3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Attach barcode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to  Product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679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143000"/>
            <a:ext cx="14478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6705600" y="51816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4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Scan the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barcode</a:t>
            </a:r>
          </a:p>
          <a:p>
            <a:pPr marL="631825" indent="-631825"/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For  Transfer/Check out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6794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733800"/>
            <a:ext cx="157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3352800" y="61722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5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Enter Delivery information and update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67952" name="Picture 16" descr="Upload barcode label scans from SPT 1500 barcode scann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505200"/>
            <a:ext cx="1589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457200" y="8382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1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Upload/Create </a:t>
            </a:r>
          </a:p>
          <a:p>
            <a:pPr>
              <a:tabLst>
                <a:tab pos="342900" algn="l"/>
                <a:tab pos="628650" algn="l"/>
              </a:tabLst>
            </a:pP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product master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2819400" y="838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</a:t>
            </a:r>
            <a:r>
              <a:rPr lang="en-US" sz="1400" b="1" u="sng" dirty="0" smtClean="0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:Print Barcodes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838200" y="2971800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 dirty="0">
                <a:solidFill>
                  <a:srgbClr val="002060"/>
                </a:solidFill>
                <a:latin typeface="Times New Roman" pitchFamily="18" charset="0"/>
              </a:rPr>
              <a:t>Step 6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: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</a:rPr>
              <a:t>Stock reports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67956" name="AutoShape 20"/>
          <p:cNvSpPr>
            <a:spLocks noChangeArrowheads="1"/>
          </p:cNvSpPr>
          <p:nvPr/>
        </p:nvSpPr>
        <p:spPr bwMode="auto">
          <a:xfrm>
            <a:off x="152400" y="5715000"/>
            <a:ext cx="1828800" cy="914400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u="sng">
                <a:solidFill>
                  <a:srgbClr val="002060"/>
                </a:solidFill>
                <a:latin typeface="Times New Roman" pitchFamily="18" charset="0"/>
              </a:rPr>
              <a:t>Step 7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</a:rPr>
              <a:t>:</a:t>
            </a: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</a:rPr>
              <a:t>The Result</a:t>
            </a: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2286000" y="1752600"/>
            <a:ext cx="12192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>
            <a:off x="5105400" y="1752600"/>
            <a:ext cx="1828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7620000" y="2514600"/>
            <a:ext cx="0" cy="12192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5715000" y="4191000"/>
            <a:ext cx="12954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2362200" y="4343400"/>
            <a:ext cx="1066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600200" y="5105400"/>
            <a:ext cx="0" cy="7620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0" y="7127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78" y="3995650"/>
            <a:ext cx="1722148" cy="18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5" y="1486831"/>
            <a:ext cx="1786212" cy="133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/>
      <p:bldP spid="167948" grpId="0"/>
      <p:bldP spid="167951" grpId="0"/>
      <p:bldP spid="167954" grpId="0"/>
      <p:bldP spid="167955" grpId="0"/>
      <p:bldP spid="167956" grpId="0" animBg="1"/>
      <p:bldP spid="167957" grpId="0" animBg="1"/>
      <p:bldP spid="167958" grpId="0" animBg="1"/>
      <p:bldP spid="167959" grpId="0" animBg="1"/>
      <p:bldP spid="167960" grpId="0" animBg="1"/>
      <p:bldP spid="167961" grpId="0" animBg="1"/>
      <p:bldP spid="1679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799</TotalTime>
  <Words>195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Lucida Sans Unicode</vt:lpstr>
      <vt:lpstr>Segoe UI 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WMS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RajeshR</dc:creator>
  <cp:lastModifiedBy>Sreekrishnan</cp:lastModifiedBy>
  <cp:revision>172</cp:revision>
  <cp:lastPrinted>1601-01-01T00:00:00Z</cp:lastPrinted>
  <dcterms:created xsi:type="dcterms:W3CDTF">1601-01-01T00:00:00Z</dcterms:created>
  <dcterms:modified xsi:type="dcterms:W3CDTF">2020-05-19T16:58:06Z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