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1" r:id="rId6"/>
    <p:sldId id="263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B54F-58F1-4FCB-BD7D-27C5B6CDC02B}" type="datetimeFigureOut">
              <a:rPr lang="en-US" smtClean="0"/>
              <a:pPr/>
              <a:t>5/25/2020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2BFC-7680-4CE1-85F0-A1B513BDC3A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B54F-58F1-4FCB-BD7D-27C5B6CDC02B}" type="datetimeFigureOut">
              <a:rPr lang="en-US" smtClean="0"/>
              <a:pPr/>
              <a:t>5/25/2020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2BFC-7680-4CE1-85F0-A1B513BDC3A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B54F-58F1-4FCB-BD7D-27C5B6CDC02B}" type="datetimeFigureOut">
              <a:rPr lang="en-US" smtClean="0"/>
              <a:pPr/>
              <a:t>5/25/2020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2BFC-7680-4CE1-85F0-A1B513BDC3A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B54F-58F1-4FCB-BD7D-27C5B6CDC02B}" type="datetimeFigureOut">
              <a:rPr lang="en-US" smtClean="0"/>
              <a:pPr/>
              <a:t>5/25/2020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2BFC-7680-4CE1-85F0-A1B513BDC3A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B54F-58F1-4FCB-BD7D-27C5B6CDC02B}" type="datetimeFigureOut">
              <a:rPr lang="en-US" smtClean="0"/>
              <a:pPr/>
              <a:t>5/25/2020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2BFC-7680-4CE1-85F0-A1B513BDC3A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B54F-58F1-4FCB-BD7D-27C5B6CDC02B}" type="datetimeFigureOut">
              <a:rPr lang="en-US" smtClean="0"/>
              <a:pPr/>
              <a:t>5/25/2020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2BFC-7680-4CE1-85F0-A1B513BDC3A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B54F-58F1-4FCB-BD7D-27C5B6CDC02B}" type="datetimeFigureOut">
              <a:rPr lang="en-US" smtClean="0"/>
              <a:pPr/>
              <a:t>5/25/2020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2BFC-7680-4CE1-85F0-A1B513BDC3A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B54F-58F1-4FCB-BD7D-27C5B6CDC02B}" type="datetimeFigureOut">
              <a:rPr lang="en-US" smtClean="0"/>
              <a:pPr/>
              <a:t>5/25/2020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2BFC-7680-4CE1-85F0-A1B513BDC3A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B54F-58F1-4FCB-BD7D-27C5B6CDC02B}" type="datetimeFigureOut">
              <a:rPr lang="en-US" smtClean="0"/>
              <a:pPr/>
              <a:t>5/25/2020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2BFC-7680-4CE1-85F0-A1B513BDC3A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B54F-58F1-4FCB-BD7D-27C5B6CDC02B}" type="datetimeFigureOut">
              <a:rPr lang="en-US" smtClean="0"/>
              <a:pPr/>
              <a:t>5/25/2020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2BFC-7680-4CE1-85F0-A1B513BDC3A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B54F-58F1-4FCB-BD7D-27C5B6CDC02B}" type="datetimeFigureOut">
              <a:rPr lang="en-US" smtClean="0"/>
              <a:pPr/>
              <a:t>5/25/2020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2BFC-7680-4CE1-85F0-A1B513BDC3A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0B54F-58F1-4FCB-BD7D-27C5B6CDC02B}" type="datetimeFigureOut">
              <a:rPr lang="en-US" smtClean="0"/>
              <a:pPr/>
              <a:t>5/25/2020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42BFC-7680-4CE1-85F0-A1B513BDC3A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eekuttyshaji5555/Pneumonia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i="1" dirty="0" smtClean="0"/>
              <a:t>PNEUMONIA DETECTION</a:t>
            </a:r>
            <a:endParaRPr lang="en-GB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 smtClean="0"/>
              <a:t>Abstract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1" dirty="0"/>
              <a:t> 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6400" dirty="0"/>
              <a:t>Pneumonia accounts for a significant proportion of patient morbidity and </a:t>
            </a:r>
            <a:r>
              <a:rPr lang="en-US" sz="6400" dirty="0" err="1"/>
              <a:t>mortality.Pneumonia</a:t>
            </a:r>
            <a:r>
              <a:rPr lang="en-US" sz="6400" dirty="0"/>
              <a:t> is an infection that influences the air sacs in one or both </a:t>
            </a:r>
            <a:r>
              <a:rPr lang="en-US" sz="6400" dirty="0" err="1"/>
              <a:t>lungs.Early</a:t>
            </a:r>
            <a:r>
              <a:rPr lang="en-US" sz="6400" dirty="0"/>
              <a:t> diagnosis and treatment of pneumonia is critical to preventing </a:t>
            </a:r>
            <a:r>
              <a:rPr lang="en-US" sz="6400" dirty="0" err="1"/>
              <a:t>complica-tions</a:t>
            </a:r>
            <a:r>
              <a:rPr lang="en-US" sz="6400" dirty="0"/>
              <a:t> including </a:t>
            </a:r>
            <a:r>
              <a:rPr lang="en-US" sz="6400" dirty="0" err="1"/>
              <a:t>death.Chest</a:t>
            </a:r>
            <a:r>
              <a:rPr lang="en-US" sz="6400" dirty="0"/>
              <a:t> X-rays are the most common imaging examination tool used in </a:t>
            </a:r>
            <a:r>
              <a:rPr lang="en-US" sz="6400" dirty="0" err="1"/>
              <a:t>practice,critical</a:t>
            </a:r>
            <a:r>
              <a:rPr lang="en-US" sz="6400" dirty="0"/>
              <a:t> for </a:t>
            </a:r>
            <a:r>
              <a:rPr lang="en-US" sz="6400" dirty="0" err="1"/>
              <a:t>screening,diagnosis</a:t>
            </a:r>
            <a:r>
              <a:rPr lang="en-US" sz="6400" dirty="0"/>
              <a:t> and management of a variety of diseases including pneumonia.</a:t>
            </a:r>
          </a:p>
          <a:p>
            <a:pPr marL="0" indent="0">
              <a:buNone/>
            </a:pPr>
            <a:r>
              <a:rPr lang="en-US" sz="6400" dirty="0"/>
              <a:t> </a:t>
            </a:r>
          </a:p>
          <a:p>
            <a:pPr marL="0" indent="0">
              <a:buNone/>
            </a:pPr>
            <a:r>
              <a:rPr lang="en-US" sz="6400" dirty="0"/>
              <a:t> </a:t>
            </a:r>
          </a:p>
          <a:p>
            <a:pPr marL="0" indent="0">
              <a:buNone/>
            </a:pPr>
            <a:r>
              <a:rPr lang="en-US" sz="6400" dirty="0" err="1"/>
              <a:t>However,two</a:t>
            </a:r>
            <a:r>
              <a:rPr lang="en-US" sz="6400" dirty="0"/>
              <a:t> thirds of the global population lacks access to radiology </a:t>
            </a:r>
            <a:r>
              <a:rPr lang="en-US" sz="6400" dirty="0" err="1"/>
              <a:t>diag-nostics,according</a:t>
            </a:r>
            <a:r>
              <a:rPr lang="en-US" sz="6400" dirty="0"/>
              <a:t> to an estimate by World Health </a:t>
            </a:r>
            <a:r>
              <a:rPr lang="en-US" sz="6400" dirty="0" err="1"/>
              <a:t>Organization.Detecting</a:t>
            </a:r>
            <a:r>
              <a:rPr lang="en-US" sz="6400" dirty="0"/>
              <a:t> pneumonia in chest radiography can be difficult for </a:t>
            </a:r>
            <a:r>
              <a:rPr lang="en-US" sz="6400" dirty="0" err="1"/>
              <a:t>radiologists.The</a:t>
            </a:r>
            <a:r>
              <a:rPr lang="en-US" sz="6400" dirty="0"/>
              <a:t> appearance of pneumonia in X-ray images is often </a:t>
            </a:r>
            <a:r>
              <a:rPr lang="en-US" sz="6400" dirty="0" err="1"/>
              <a:t>vague,can</a:t>
            </a:r>
            <a:r>
              <a:rPr lang="en-US" sz="6400" dirty="0"/>
              <a:t> overlap with other diagnosis and can mimic many other benign </a:t>
            </a:r>
            <a:r>
              <a:rPr lang="en-US" sz="6400" dirty="0" err="1"/>
              <a:t>abnormalities.These</a:t>
            </a:r>
            <a:r>
              <a:rPr lang="en-US" sz="6400" dirty="0"/>
              <a:t> discrepancies cause considerable variability among radiologists in the diagnosis of pneumonia.</a:t>
            </a:r>
          </a:p>
          <a:p>
            <a:pPr marL="0" indent="0">
              <a:buNone/>
            </a:pPr>
            <a:r>
              <a:rPr lang="en-US" sz="6400" dirty="0"/>
              <a:t> </a:t>
            </a:r>
          </a:p>
          <a:p>
            <a:pPr marL="0" indent="0">
              <a:buNone/>
            </a:pPr>
            <a:r>
              <a:rPr lang="en-US" sz="6400" dirty="0"/>
              <a:t> </a:t>
            </a:r>
          </a:p>
          <a:p>
            <a:pPr marL="0" indent="0">
              <a:buNone/>
            </a:pPr>
            <a:r>
              <a:rPr lang="en-US" sz="6400" dirty="0"/>
              <a:t>In this </a:t>
            </a:r>
            <a:r>
              <a:rPr lang="en-US" sz="6400" dirty="0" err="1"/>
              <a:t>project,builds</a:t>
            </a:r>
            <a:r>
              <a:rPr lang="en-US" sz="6400" dirty="0"/>
              <a:t> a method that can automatically detect pneumonia from Chest X-</a:t>
            </a:r>
            <a:r>
              <a:rPr lang="en-US" sz="6400" dirty="0" err="1"/>
              <a:t>ray.For</a:t>
            </a:r>
            <a:r>
              <a:rPr lang="en-US" sz="6400" dirty="0"/>
              <a:t> </a:t>
            </a:r>
            <a:r>
              <a:rPr lang="en-US" sz="6400" dirty="0" err="1"/>
              <a:t>that,here</a:t>
            </a:r>
            <a:r>
              <a:rPr lang="en-US" sz="6400" dirty="0"/>
              <a:t> used advanced Machine Learning </a:t>
            </a:r>
            <a:r>
              <a:rPr lang="en-US" sz="6400" dirty="0" err="1"/>
              <a:t>techniques.By</a:t>
            </a:r>
            <a:r>
              <a:rPr lang="en-US" sz="6400" dirty="0"/>
              <a:t> using CNN(Convolutional Neural Network)the features in the image can be automatically </a:t>
            </a:r>
            <a:r>
              <a:rPr lang="en-US" sz="6400" dirty="0" err="1"/>
              <a:t>extracted.Basically</a:t>
            </a:r>
            <a:r>
              <a:rPr lang="en-US" sz="6400" dirty="0"/>
              <a:t> in this project the user can input a chest X-ray and the output is that the input have pneumonia or not.</a:t>
            </a:r>
          </a:p>
          <a:p>
            <a:pPr marL="0" indent="0">
              <a:buNone/>
            </a:pPr>
            <a:endParaRPr lang="en-GB" sz="6400" b="1" dirty="0"/>
          </a:p>
          <a:p>
            <a:pPr marL="0" indent="0" algn="just">
              <a:buNone/>
            </a:pPr>
            <a:r>
              <a:rPr lang="en-GB" sz="6400" dirty="0"/>
              <a:t> </a:t>
            </a:r>
          </a:p>
          <a:p>
            <a:pPr algn="just">
              <a:buNone/>
            </a:pPr>
            <a:r>
              <a:rPr lang="en-US" dirty="0" smtClean="0"/>
              <a:t>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/>
              <a:t>Working Diagram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 descr="465759_1_En_3_Fig3_HTML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643050"/>
            <a:ext cx="6929486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/>
              <a:t>Template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u="sng" dirty="0"/>
              <a:t>Home Page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85992"/>
            <a:ext cx="6724650" cy="438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u="sng" dirty="0" smtClean="0"/>
              <a:t>Prediction</a:t>
            </a:r>
            <a:endParaRPr lang="en-GB" u="sng" dirty="0"/>
          </a:p>
        </p:txBody>
      </p:sp>
      <p:pic>
        <p:nvPicPr>
          <p:cNvPr id="4" name="image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2976" y="2143116"/>
            <a:ext cx="7143800" cy="4071966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5" y="1600200"/>
            <a:ext cx="7891970" cy="4525963"/>
          </a:xfrm>
        </p:spPr>
      </p:pic>
    </p:spTree>
    <p:extLst>
      <p:ext uri="{BB962C8B-B14F-4D97-AF65-F5344CB8AC3E}">
        <p14:creationId xmlns:p14="http://schemas.microsoft.com/office/powerpoint/2010/main" val="313207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Git Repository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github.com/sreekuttyshaji5555/Pneumonia.git</a:t>
            </a: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PNEUMONIA DETECTION</vt:lpstr>
      <vt:lpstr>Abstract </vt:lpstr>
      <vt:lpstr>Working Diagram </vt:lpstr>
      <vt:lpstr>Template </vt:lpstr>
      <vt:lpstr>PowerPoint Presentation</vt:lpstr>
      <vt:lpstr>PowerPoint Presentation</vt:lpstr>
      <vt:lpstr>Git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</dc:title>
  <dc:creator>SREEKUTTY</dc:creator>
  <cp:lastModifiedBy>User</cp:lastModifiedBy>
  <cp:revision>11</cp:revision>
  <dcterms:created xsi:type="dcterms:W3CDTF">2020-05-14T09:28:49Z</dcterms:created>
  <dcterms:modified xsi:type="dcterms:W3CDTF">2020-05-25T07:22:49Z</dcterms:modified>
</cp:coreProperties>
</file>