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88" r:id="rId5"/>
    <p:sldId id="259" r:id="rId6"/>
    <p:sldId id="26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846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0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129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3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62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8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9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6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BAF1-9FC0-4C52-85EB-514D9C0521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D3CCC1-2B8A-470F-8762-84263FCC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275" y="2395208"/>
            <a:ext cx="11290851" cy="20413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FF0000"/>
                </a:solidFill>
              </a:rPr>
              <a:t/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/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4900" dirty="0" smtClean="0">
                <a:solidFill>
                  <a:srgbClr val="C00000"/>
                </a:solidFill>
              </a:rPr>
              <a:t/>
            </a:r>
            <a:br>
              <a:rPr lang="en-US" sz="4900" dirty="0" smtClean="0">
                <a:solidFill>
                  <a:srgbClr val="C00000"/>
                </a:solidFill>
              </a:rPr>
            </a:br>
            <a:r>
              <a:rPr lang="en-US" sz="4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Chi-square Automatic Interaction Detector(CHAID) Algorithm.</a:t>
            </a:r>
            <a:endParaRPr lang="en-US" sz="4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7053" y="4865511"/>
            <a:ext cx="3776869" cy="1510747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Sreelakshmi Adiga P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USN: 4JN16IS100</a:t>
            </a:r>
            <a:endParaRPr lang="en-US" sz="2000" b="1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Jawaharlal Nehru National College of Engineering (JNNCE) - Shimoga Image">
            <a:extLst>
              <a:ext uri="{FF2B5EF4-FFF2-40B4-BE49-F238E27FC236}">
                <a16:creationId xmlns:lc="http://schemas.openxmlformats.org/drawingml/2006/lockedCanvas" xmlns:a16="http://schemas.microsoft.com/office/drawing/2014/main" xmlns="" id="{E60FFC76-F455-4FDB-8DD9-9D0325B01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4" y="0"/>
            <a:ext cx="1590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34816" y="159026"/>
            <a:ext cx="92367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JAWAHARLAL NEHRU NATIONAL COLLEGE  OF ENGINEERING</a:t>
            </a:r>
            <a:br>
              <a:rPr lang="en-IN" sz="2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</a:t>
            </a:r>
            <a:r>
              <a:rPr lang="en-IN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348" y="537506"/>
            <a:ext cx="106547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case, we can see that urban homeowners (36.1%) have the highest response rates, followed by rural full-time workers (24.0%) and that these are therefore the best groups of customers to target. </a:t>
            </a:r>
            <a:endParaRPr lang="en-US" sz="2800" dirty="0" smtClean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other hand, the lowest response rates were observed for the rural, retired/unemployed, aged over 65 years (1.4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%) .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565" y="106669"/>
            <a:ext cx="11489635" cy="6194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TECHNIQUES USED.</a:t>
            </a:r>
            <a:endParaRPr lang="en-US" sz="3200" b="1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CHAID </a:t>
            </a:r>
            <a:r>
              <a:rPr lang="en-US" sz="27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Person’s Chi-square tests of independence, which test for an association between two categorical </a:t>
            </a:r>
            <a:r>
              <a:rPr lang="en-US" sz="27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variables.</a:t>
            </a: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7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statistically significant result indicates that the two variables are not </a:t>
            </a:r>
            <a:r>
              <a:rPr lang="en-US" sz="27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independent.</a:t>
            </a:r>
            <a:endParaRPr lang="en-US" sz="2700" dirty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Chi-square tests are applied at each of the stages in building the CHAID tree</a:t>
            </a:r>
            <a:r>
              <a:rPr lang="en-US" sz="27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7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ensure that each branch is associated with a statistically significant predictor of the response </a:t>
            </a:r>
            <a:r>
              <a:rPr lang="en-US" sz="27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variable.</a:t>
            </a: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Bonferroni </a:t>
            </a:r>
            <a:r>
              <a:rPr lang="en-US" sz="27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corrections, or similar adjustments, are used to account for the multiple testing that takes place. </a:t>
            </a:r>
            <a:endParaRPr lang="en-US" sz="2700" dirty="0" smtClean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035" y="294287"/>
            <a:ext cx="11728174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ADVANTAGES.</a:t>
            </a:r>
          </a:p>
          <a:p>
            <a:pPr algn="just"/>
            <a:endParaRPr lang="en-US" dirty="0" smtClean="0">
              <a:latin typeface="medium-content-serif-font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Compared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other algorithms decision trees requires less effort for data preparation during pre-processing.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decision tree does not require normalization of data.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decision tree does not require scaling of data as well.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values in the data also does NOT affect the process of building decision tree to any considerable extent.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Decision trees model is very intuitive and easy to explain to technical teams as well as stakeholders.</a:t>
            </a:r>
            <a:endParaRPr lang="en-US" sz="2800" b="0" i="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705" y="143325"/>
            <a:ext cx="11457226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small change in the data can cause a large change in the structure of the decision tree causing instability.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Decision tree sometimes calculation can go far more complex compared to other algorithms.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often involves higher time to train the model.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training is relatively expensive as complexity and time taken is more.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algorithm is inadequate for applying regression and predicting continuous values.</a:t>
            </a: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3611" y="1926857"/>
            <a:ext cx="5338384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.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64" y="172888"/>
            <a:ext cx="11698513" cy="6084662"/>
          </a:xfrm>
          <a:noFill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CONTENTS.</a:t>
            </a:r>
          </a:p>
          <a:p>
            <a:pPr algn="just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Introduction.</a:t>
            </a:r>
          </a:p>
          <a:p>
            <a:pPr algn="just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Algorithm.</a:t>
            </a:r>
          </a:p>
          <a:p>
            <a:pPr algn="just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 terms used.</a:t>
            </a:r>
          </a:p>
          <a:p>
            <a:pPr algn="just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Advantages.</a:t>
            </a:r>
          </a:p>
          <a:p>
            <a:pPr algn="just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Disadvantages.</a:t>
            </a:r>
            <a:endParaRPr lang="en-US" sz="3200" dirty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57" y="136939"/>
            <a:ext cx="10515600" cy="94342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CHAID.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76" y="925109"/>
            <a:ext cx="11557000" cy="50831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CHAID (Chi-square Automatic Interaction Detector) analysis is an algorithm used for discovering relationships between a categorical response variable and other categorical predictor variables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useful when looking for patterns in datasets with lots of categorical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variables.</a:t>
            </a:r>
          </a:p>
          <a:p>
            <a:pPr algn="just">
              <a:lnSpc>
                <a:spcPct val="150000"/>
              </a:lnSpc>
              <a:buClr>
                <a:schemeClr val="tx2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convenient way of summarising the data as the relationships can be easily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visualized.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333" y="498102"/>
            <a:ext cx="1165013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CHAID ALGORITHM</a:t>
            </a:r>
          </a:p>
          <a:p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Step.1 : Calculate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distribution of the response variable Y in the “root”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Step.2 : For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explanatory variable X, find that pair of categories of X that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least significantly different (that is has the largest p-value) with respect to the distribution of Y within this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 Step 2. is  repeated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Step.3 : The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step is to split the node on the basis of that “merged” explanator with smallest adjusted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p-value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Step.4 :Continue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grow the tree until the stopping criteria are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satisfied.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0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765" y="195870"/>
            <a:ext cx="1174205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USAGE OF CHAID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b="1" dirty="0" smtClean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CHAID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often used in direct marketing to understand how different groups of customers might respond to a campaign based on their characteristics. </a:t>
            </a:r>
            <a:endParaRPr lang="en-US" sz="2800" dirty="0" smtClean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example, that we run a marketing campaign and are interested in understanding what customer characteristics (e.g., gender, socio-economic status, geographic location, etc.) are associated with the response rate achieved. </a:t>
            </a:r>
            <a:endParaRPr lang="en-US" sz="2800" dirty="0" smtClean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a CHAID “tree” showing the effects of different customer characteristics on the likelihood of response.</a:t>
            </a:r>
            <a:endParaRPr lang="en-US" sz="2800" dirty="0" smtClean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081" y="0"/>
            <a:ext cx="11582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the first level (the “trunk”) we have all customers and the overall response rate for the marketing campaign was, say, 24.3%. </a:t>
            </a:r>
            <a:endParaRPr lang="en-US" sz="2800" dirty="0" smtClean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As we progress down the tree to the first “branch”, we identify the factor that has the greatest impact on the likelihood of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population is broken down into groups (“leaves”) based upon their differing values of this characteristic –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Urban/Rural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might find that rural customers have a response rate of only 18.6%, whereas urban customers have a response rate of 28.5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check to see if this difference is 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statistically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and, if it is, we retain these as new leaves.</a:t>
            </a:r>
            <a:endParaRPr lang="en-US" sz="2800" b="0" i="0" strike="noStrike" baseline="0" dirty="0" smtClean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791" y="106017"/>
            <a:ext cx="11277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next branch, for each of the new groups (Urban/Rural), we then consider whether they can be further split into subgroups so that there is a significant difference in the dependent variable.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Urban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homeowners may have a much higher response rate (36.1%) compared with urban non-homeowners (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22.7%).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Rural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full-time workers might have a higher response rate (24.0%) than rural part-time workers (17.8%) or the rural retired/unemployed (5.3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%).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each step every predictor variable is considered to see if splitting the sample based on this factor leads to a statistically significant relationship with the response variable. </a:t>
            </a:r>
          </a:p>
        </p:txBody>
      </p:sp>
    </p:spTree>
    <p:extLst>
      <p:ext uri="{BB962C8B-B14F-4D97-AF65-F5344CB8AC3E}">
        <p14:creationId xmlns:p14="http://schemas.microsoft.com/office/powerpoint/2010/main" val="32787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043" y="277143"/>
            <a:ext cx="115824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statistically significant difference is observed then the most significant factor is used to make a split, which becomes the next branch in the tree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process repeats to find the predictor variable on each leaf that is most significantly related to the response, branch by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terminated only when no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 factors are found to have a statistically significant effect on the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results can be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visualized </a:t>
            </a:r>
            <a:r>
              <a:rPr lang="en-US" sz="28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 </a:t>
            </a:r>
            <a:r>
              <a:rPr lang="en-US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diagram.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id-tree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38" y="609600"/>
            <a:ext cx="8295861" cy="486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54417" y="5673857"/>
            <a:ext cx="54252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Fig.1. Tree representation of considered </a:t>
            </a:r>
            <a:r>
              <a:rPr lang="en-US" sz="20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910</TotalTime>
  <Words>622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Algerian</vt:lpstr>
      <vt:lpstr>Arial</vt:lpstr>
      <vt:lpstr>Arial Rounded MT Bold</vt:lpstr>
      <vt:lpstr>Calibri</vt:lpstr>
      <vt:lpstr>medium-content-serif-font</vt:lpstr>
      <vt:lpstr>Times New Roman</vt:lpstr>
      <vt:lpstr>Trebuchet MS</vt:lpstr>
      <vt:lpstr>Wingdings</vt:lpstr>
      <vt:lpstr>Wingdings 3</vt:lpstr>
      <vt:lpstr>Facet</vt:lpstr>
      <vt:lpstr>   Chi-square Automatic Interaction Detector(CHAID) Algorithm.</vt:lpstr>
      <vt:lpstr>PowerPoint Presentation</vt:lpstr>
      <vt:lpstr>INTRODUCTION TO CHAID.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Automated Clinical Decision Support System for Detection and Diagnosis of Lung Cancer from Chest CT</dc:title>
  <dc:creator>ADIGA S</dc:creator>
  <cp:lastModifiedBy>ADIGA S</cp:lastModifiedBy>
  <cp:revision>95</cp:revision>
  <dcterms:created xsi:type="dcterms:W3CDTF">2020-02-23T08:00:42Z</dcterms:created>
  <dcterms:modified xsi:type="dcterms:W3CDTF">2020-04-14T08:29:23Z</dcterms:modified>
</cp:coreProperties>
</file>