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y="7556500" cx="100838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59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59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59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59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5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Relationship Id="rId33" Type="http://schemas.openxmlformats.org/officeDocument/2006/relationships/image" Target="../media/image35.png"/><Relationship Id="rId34" Type="http://schemas.openxmlformats.org/officeDocument/2006/relationships/image" Target="../media/image36.png"/><Relationship Id="rId35" Type="http://schemas.openxmlformats.org/officeDocument/2006/relationships/image" Target="../media/image37.png"/><Relationship Id="rId36" Type="http://schemas.openxmlformats.org/officeDocument/2006/relationships/image" Target="../media/image38.png"/><Relationship Id="rId37" Type="http://schemas.openxmlformats.org/officeDocument/2006/relationships/image" Target="../media/image39.png"/><Relationship Id="rId38" Type="http://schemas.openxmlformats.org/officeDocument/2006/relationships/image" Target="../media/image40.png"/><Relationship Id="rId39" Type="http://schemas.openxmlformats.org/officeDocument/2006/relationships/image" Target="../media/image41.png"/><Relationship Id="rId40" Type="http://schemas.openxmlformats.org/officeDocument/2006/relationships/image" Target="../media/image42.png"/><Relationship Id="rId41" Type="http://schemas.openxmlformats.org/officeDocument/2006/relationships/image" Target="../media/image43.png"/><Relationship Id="rId42" Type="http://schemas.openxmlformats.org/officeDocument/2006/relationships/image" Target="../media/image44.png"/><Relationship Id="rId43" Type="http://schemas.openxmlformats.org/officeDocument/2006/relationships/image" Target="../media/image45.png"/><Relationship Id="rId44" Type="http://schemas.openxmlformats.org/officeDocument/2006/relationships/image" Target="../media/image46.png"/><Relationship Id="rId45" Type="http://schemas.openxmlformats.org/officeDocument/2006/relationships/image" Target="../media/image47.png"/><Relationship Id="rId46" Type="http://schemas.openxmlformats.org/officeDocument/2006/relationships/image" Target="../media/image48.png"/><Relationship Id="rId47" Type="http://schemas.openxmlformats.org/officeDocument/2006/relationships/image" Target="../media/image49.png"/><Relationship Id="rId48" Type="http://schemas.openxmlformats.org/officeDocument/2006/relationships/image" Target="../media/image50.png"/><Relationship Id="rId49" Type="http://schemas.openxmlformats.org/officeDocument/2006/relationships/image" Target="../media/image51.png"/><Relationship Id="rId50" Type="http://schemas.openxmlformats.org/officeDocument/2006/relationships/image" Target="../media/image52.png"/><Relationship Id="rId51" Type="http://schemas.openxmlformats.org/officeDocument/2006/relationships/image" Target="../media/image53.png"/><Relationship Id="rId52" Type="http://schemas.openxmlformats.org/officeDocument/2006/relationships/image" Target="../media/image54.png"/><Relationship Id="rId53" Type="http://schemas.openxmlformats.org/officeDocument/2006/relationships/image" Target="../media/image55.png"/><Relationship Id="rId54" Type="http://schemas.openxmlformats.org/officeDocument/2006/relationships/image" Target="../media/image56.png"/><Relationship Id="rId55" Type="http://schemas.openxmlformats.org/officeDocument/2006/relationships/image" Target="../media/image57.png"/><Relationship Id="rId56" Type="http://schemas.openxmlformats.org/officeDocument/2006/relationships/image" Target="../media/image58.png"/><Relationship Id="rId57" Type="http://schemas.openxmlformats.org/officeDocument/2006/relationships/image" Target="../media/image59.png"/><Relationship Id="rId58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jpe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1"/>
          <p:cNvSpPr/>
          <p:nvPr/>
        </p:nvSpPr>
        <p:spPr>
          <a:xfrm>
            <a:off x="1250839" y="1757837"/>
            <a:ext cx="7308850" cy="764022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3915"/>
              </a:lnSpc>
            </a:pPr>
            <a:endParaRPr altLang="Arial" dirty="0" sz="100" lang="Arial"/>
          </a:p>
          <a:p>
            <a:pPr algn="l" eaLnBrk="0" marL="12700" rtl="0">
              <a:lnSpc>
                <a:spcPct val="73000"/>
              </a:lnSpc>
            </a:pPr>
            <a:r>
              <a:rPr dirty="0" sz="4700" kern="0" spc="-23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IBM</a:t>
            </a:r>
            <a:r>
              <a:rPr dirty="0" sz="4700" kern="0" spc="52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700" kern="0" spc="-23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NAAN</a:t>
            </a:r>
            <a:r>
              <a:rPr dirty="0" sz="4700" kern="0" spc="53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700" kern="0" spc="-23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MUTHALVAN</a:t>
            </a:r>
            <a:r>
              <a:rPr dirty="0" sz="4700" kern="0" spc="30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700" kern="0" spc="-23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AI</a:t>
            </a:r>
            <a:r>
              <a:rPr dirty="0" sz="4700" kern="0" lang="en-US" spc="-23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4700" kern="0" lang="en-US" spc="-23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700" kern="0" lang="en-US" spc="-23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dirty="0" sz="5000" kern="0" spc="-27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HASE1</a:t>
            </a:r>
            <a:endParaRPr altLang="Arial" dirty="0" sz="4700" lang="Arial"/>
          </a:p>
        </p:txBody>
      </p:sp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2132383" y="3199275"/>
            <a:ext cx="5758645" cy="1212433"/>
          </a:xfrm>
          <a:prstGeom prst="rect"/>
        </p:spPr>
      </p:pic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2118389" y="3185281"/>
          <a:ext cx="5786120" cy="1093470"/>
        </p:xfrm>
        <a:graphic>
          <a:graphicData uri="http://schemas.openxmlformats.org/drawingml/2006/table">
            <a:tbl>
              <a:tblPr/>
              <a:tblGrid>
                <a:gridCol w="5786120"/>
              </a:tblGrid>
              <a:tr h="1068070">
                <a:tc>
                  <a:txBody>
                    <a:bodyPr/>
                    <a:p>
                      <a:pPr algn="l" eaLnBrk="0" rtl="0">
                        <a:lnSpc>
                          <a:spcPct val="128000"/>
                        </a:lnSpc>
                      </a:pPr>
                      <a:endParaRPr altLang="Arial" dirty="0" sz="1000" lang="Arial"/>
                    </a:p>
                    <a:p>
                      <a:pPr algn="l" eaLnBrk="0" rtl="0">
                        <a:lnSpc>
                          <a:spcPct val="129000"/>
                        </a:lnSpc>
                      </a:pPr>
                      <a:endParaRPr altLang="Arial" dirty="0" sz="1000" lang="Arial"/>
                    </a:p>
                    <a:p>
                      <a:pPr algn="l" eaLnBrk="0" rtl="0">
                        <a:lnSpc>
                          <a:spcPct val="8031"/>
                        </a:lnSpc>
                      </a:pPr>
                      <a:endParaRPr altLang="Arial" dirty="0" sz="100" lang="Arial"/>
                    </a:p>
                    <a:p>
                      <a:pPr algn="l" eaLnBrk="0" marL="760094" rtl="0">
                        <a:lnSpc>
                          <a:spcPct val="93000"/>
                        </a:lnSpc>
                      </a:pPr>
                      <a:r>
                        <a:rPr dirty="0" sz="2500" kern="0" spc="-11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Fake</a:t>
                      </a:r>
                      <a:r>
                        <a:rPr dirty="0" sz="2500" kern="0" spc="21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2500" kern="0" spc="-11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News</a:t>
                      </a:r>
                      <a:r>
                        <a:rPr dirty="0" sz="2500" kern="0" spc="23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2500" kern="0" spc="-11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Detection</a:t>
                      </a:r>
                      <a:r>
                        <a:rPr dirty="0" sz="2500" kern="0" spc="19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2500" kern="0" spc="-11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Using</a:t>
                      </a:r>
                      <a:r>
                        <a:rPr dirty="0" sz="2500" kern="0" spc="13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2500" kern="0" spc="-11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</a:t>
                      </a:r>
                      <a:r>
                        <a:rPr dirty="0" sz="2500" kern="0" spc="-12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LP</a:t>
                      </a:r>
                      <a:endParaRPr altLang="Arial" dirty="0" sz="2500" lang="Arial"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02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2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2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2A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8577" name="textbox 4"/>
          <p:cNvSpPr/>
          <p:nvPr/>
        </p:nvSpPr>
        <p:spPr>
          <a:xfrm>
            <a:off x="2941137" y="4678392"/>
            <a:ext cx="4050029" cy="157670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3145"/>
              </a:lnSpc>
            </a:pPr>
            <a:endParaRPr altLang="Arial" dirty="0" sz="100" lang="Arial"/>
          </a:p>
          <a:p>
            <a:pPr algn="l" eaLnBrk="0" marL="110489" rtl="0">
              <a:lnSpc>
                <a:spcPct val="88000"/>
              </a:lnSpc>
            </a:pPr>
            <a:r>
              <a:rPr dirty="0" sz="3000" kern="0" spc="-200">
                <a:solidFill>
                  <a:srgbClr val="FFC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TEAM</a:t>
            </a:r>
            <a:r>
              <a:rPr dirty="0" sz="3000" kern="0" spc="230">
                <a:solidFill>
                  <a:srgbClr val="FFC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000" kern="0" spc="-200">
                <a:solidFill>
                  <a:srgbClr val="FFC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MEMBE</a:t>
            </a:r>
            <a:r>
              <a:rPr dirty="0" sz="3000" kern="0" lang="en-US" spc="-200">
                <a:solidFill>
                  <a:srgbClr val="FFC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altLang="Arial" dirty="0" sz="3000" lang="Arial"/>
          </a:p>
          <a:p>
            <a:pPr algn="l" eaLnBrk="0" marL="110489" rtl="0">
              <a:lnSpc>
                <a:spcPct val="88000"/>
              </a:lnSpc>
            </a:pPr>
            <a:endParaRPr altLang="Arial" dirty="0" sz="3000" lang="Arial"/>
          </a:p>
          <a:p>
            <a:pPr algn="l" eaLnBrk="0" marL="110489" rtl="0">
              <a:lnSpc>
                <a:spcPct val="88000"/>
              </a:lnSpc>
            </a:pPr>
            <a:r>
              <a:rPr dirty="0" sz="21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</a:t>
            </a:r>
            <a:r>
              <a:rPr dirty="0" sz="21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ME:</a:t>
            </a:r>
            <a:r>
              <a:rPr dirty="0" sz="21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100" kern="0" lang="en-US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2100" kern="0" lang="en-US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dirty="0" sz="2100" kern="0" lang="en-US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dirty="0" sz="2100" kern="0" lang="en-US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dirty="0" sz="2100" kern="0" lang="en-US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100" kern="0" lang="en-US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2100" kern="0" lang="en-US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dirty="0" sz="2100" kern="0" lang="en-US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2100" kern="0" lang="en-US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dirty="0" sz="2100" kern="0" lang="en-US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dirty="0" sz="2100" kern="0" lang="en-US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dirty="0" sz="2100" kern="0" lang="en-US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100" kern="0" lang="en-US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endParaRPr altLang="Arial" dirty="0" sz="3000" lang="Arial"/>
          </a:p>
          <a:p>
            <a:pPr algn="l" eaLnBrk="0" marL="12700" rtl="0">
              <a:lnSpc>
                <a:spcPts val="2795"/>
              </a:lnSpc>
              <a:spcBef>
                <a:spcPts val="248"/>
              </a:spcBef>
            </a:pPr>
            <a:r>
              <a:rPr dirty="0" sz="23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Regno:</a:t>
            </a:r>
            <a:r>
              <a:rPr dirty="0" sz="23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7219212431</a:t>
            </a:r>
            <a:r>
              <a:rPr dirty="0" sz="2300" kern="0" lang="en-US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dirty="0" sz="2300" kern="0" lang="en-US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altLang="Arial" dirty="0" sz="2300" lang="Aria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box 78"/>
          <p:cNvSpPr/>
          <p:nvPr/>
        </p:nvSpPr>
        <p:spPr>
          <a:xfrm>
            <a:off x="98443" y="2513069"/>
            <a:ext cx="9427209" cy="227266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105000"/>
              </a:lnSpc>
            </a:pPr>
            <a:endParaRPr altLang="Arial" dirty="0" sz="100" lang="Arial"/>
          </a:p>
          <a:p>
            <a:pPr algn="l" eaLnBrk="0" marL="15875" rtl="0">
              <a:lnSpc>
                <a:spcPct val="85000"/>
              </a:lnSpc>
              <a:spcBef>
                <a:spcPts val="1"/>
              </a:spcBef>
            </a:pPr>
            <a:r>
              <a:rPr dirty="0" sz="4000" kern="0" spc="-150">
                <a:solidFill>
                  <a:srgbClr val="02A5E3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Continuous</a:t>
            </a:r>
            <a:r>
              <a:rPr dirty="0" sz="4000" kern="0" spc="240">
                <a:solidFill>
                  <a:srgbClr val="02A5E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000" kern="0" spc="-150">
                <a:solidFill>
                  <a:srgbClr val="02A5E3">
                    <a:alpha val="100000"/>
                  </a:srgbClr>
                </a:solidFill>
                <a:latin typeface="Arial"/>
                <a:ea typeface="Arial"/>
                <a:cs typeface="Arial"/>
              </a:rPr>
              <a:t>Monitoring:</a:t>
            </a:r>
            <a:r>
              <a:rPr dirty="0" sz="4000" kern="0" spc="30">
                <a:solidFill>
                  <a:srgbClr val="02A5E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0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Continuously</a:t>
            </a:r>
            <a:r>
              <a:rPr dirty="0" sz="40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0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update</a:t>
            </a:r>
            <a:r>
              <a:rPr dirty="0" sz="4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2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42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2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retrain</a:t>
            </a:r>
            <a:r>
              <a:rPr dirty="0" sz="42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2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42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2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dirty="0" sz="4200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2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dirty="0" sz="42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2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</a:t>
            </a:r>
            <a:r>
              <a:rPr dirty="0" sz="42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2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dirty="0" sz="42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2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endParaRPr altLang="Arial" dirty="0" sz="4200" lang="Arial"/>
          </a:p>
          <a:p>
            <a:pPr algn="l" eaLnBrk="0" indent="3810" marL="12700" rtl="0">
              <a:lnSpc>
                <a:spcPct val="95000"/>
              </a:lnSpc>
              <a:spcBef>
                <a:spcPts val="70"/>
              </a:spcBef>
            </a:pPr>
            <a:r>
              <a:rPr dirty="0" sz="4100" kern="0" spc="-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adapt</a:t>
            </a:r>
            <a:r>
              <a:rPr dirty="0" sz="41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100" kern="0" spc="-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41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100" kern="0" spc="-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evolving</a:t>
            </a:r>
            <a:r>
              <a:rPr dirty="0" sz="4100" kern="0" spc="-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100" kern="0" spc="-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techniques</a:t>
            </a:r>
            <a:r>
              <a:rPr dirty="0" sz="41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100" kern="0" spc="-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</a:t>
            </a:r>
            <a:r>
              <a:rPr dirty="0" sz="41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100" kern="0" spc="-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41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100" kern="0" spc="-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</a:t>
            </a:r>
            <a:r>
              <a:rPr dirty="0" sz="41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000" kern="0" spc="-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4000" kern="0" spc="2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000" kern="0" spc="-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news.</a:t>
            </a:r>
            <a:endParaRPr altLang="Arial" dirty="0" sz="4000" lang="Aria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4" name="picture 7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3287681" y="3005922"/>
            <a:ext cx="2095037" cy="644467"/>
          </a:xfrm>
          <a:prstGeom prst="rect"/>
        </p:spPr>
      </p:pic>
      <p:pic>
        <p:nvPicPr>
          <p:cNvPr id="2097215" name="picture 8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5523117" y="3168023"/>
            <a:ext cx="1274367" cy="634381"/>
          </a:xfrm>
          <a:prstGeom prst="rect"/>
        </p:spPr>
      </p:pic>
      <p:sp>
        <p:nvSpPr>
          <p:cNvPr id="1048592" name="rect"/>
          <p:cNvSpPr/>
          <p:nvPr/>
        </p:nvSpPr>
        <p:spPr>
          <a:xfrm>
            <a:off x="3285713" y="3724724"/>
            <a:ext cx="3519315" cy="50376"/>
          </a:xfrm>
          <a:prstGeom prst="rect"/>
          <a:solidFill>
            <a:srgbClr val="F46D4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textbox 5"/>
          <p:cNvSpPr/>
          <p:nvPr/>
        </p:nvSpPr>
        <p:spPr>
          <a:xfrm>
            <a:off x="444289" y="2129306"/>
            <a:ext cx="8613140" cy="385064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105000"/>
              </a:lnSpc>
            </a:pPr>
            <a:endParaRPr altLang="Arial" dirty="0" sz="100" lang="Arial"/>
          </a:p>
          <a:p>
            <a:pPr algn="l" eaLnBrk="0" indent="1905" marL="24765" rtl="0">
              <a:lnSpc>
                <a:spcPct val="94000"/>
              </a:lnSpc>
              <a:spcBef>
                <a:spcPts val="1"/>
              </a:spcBef>
            </a:pP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Detecting</a:t>
            </a:r>
            <a:r>
              <a:rPr dirty="0" sz="25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5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5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dirty="0" sz="25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Natural</a:t>
            </a:r>
            <a:r>
              <a:rPr dirty="0" sz="2500" kern="0" spc="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Lan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guage</a:t>
            </a:r>
            <a:r>
              <a:rPr dirty="0" sz="25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Processing</a:t>
            </a:r>
            <a:r>
              <a:rPr dirty="0" sz="25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(NLP)</a:t>
            </a:r>
            <a:r>
              <a:rPr dirty="0" sz="25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involves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analyzing</a:t>
            </a:r>
            <a:r>
              <a:rPr dirty="0" sz="26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text</a:t>
            </a:r>
            <a:r>
              <a:rPr dirty="0" sz="26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26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identify</a:t>
            </a:r>
            <a:r>
              <a:rPr dirty="0" sz="26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mislea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ding</a:t>
            </a:r>
            <a:r>
              <a:rPr dirty="0" sz="26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26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endParaRPr altLang="Arial" dirty="0" sz="2600" lang="Arial"/>
          </a:p>
          <a:p>
            <a:pPr algn="l" eaLnBrk="0" marL="24765" rtl="0">
              <a:lnSpc>
                <a:spcPct val="91000"/>
              </a:lnSpc>
              <a:spcBef>
                <a:spcPts val="167"/>
              </a:spcBef>
            </a:pP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information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26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Here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simplified</a:t>
            </a:r>
            <a:r>
              <a:rPr dirty="0" sz="26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overview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dirty="0" sz="26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</a:t>
            </a:r>
            <a:endParaRPr altLang="Arial" dirty="0" sz="2600" lang="Arial"/>
          </a:p>
          <a:p>
            <a:pPr algn="l" eaLnBrk="0" rtl="0">
              <a:lnSpc>
                <a:spcPct val="195000"/>
              </a:lnSpc>
            </a:pPr>
            <a:endParaRPr altLang="Arial" dirty="0" sz="1000" lang="Arial"/>
          </a:p>
          <a:p>
            <a:pPr algn="l" eaLnBrk="0" marL="26669" rtl="0">
              <a:lnSpc>
                <a:spcPct val="95000"/>
              </a:lnSpc>
              <a:spcBef>
                <a:spcPts val="787"/>
              </a:spcBef>
            </a:pPr>
            <a:r>
              <a:rPr dirty="0" sz="2600" kern="0" spc="-90">
                <a:solidFill>
                  <a:srgbClr val="8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dirty="0" sz="2600" kern="0" spc="130">
                <a:solidFill>
                  <a:srgbClr val="8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8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Collection</a:t>
            </a:r>
            <a:r>
              <a:rPr dirty="0" sz="2600" kern="0" spc="-100">
                <a:solidFill>
                  <a:srgbClr val="8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2600" kern="0" spc="50">
                <a:solidFill>
                  <a:srgbClr val="8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Gather</a:t>
            </a:r>
            <a:r>
              <a:rPr dirty="0" sz="26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26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articles,</a:t>
            </a:r>
            <a:r>
              <a:rPr dirty="0" sz="26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both</a:t>
            </a:r>
            <a:r>
              <a:rPr dirty="0" sz="26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</a:t>
            </a:r>
            <a:endParaRPr altLang="Arial" dirty="0" sz="2600" lang="Arial"/>
          </a:p>
          <a:p>
            <a:pPr algn="r" eaLnBrk="0" rtl="0">
              <a:lnSpc>
                <a:spcPct val="89000"/>
              </a:lnSpc>
              <a:spcBef>
                <a:spcPts val="28"/>
              </a:spcBef>
            </a:pP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6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fake,</a:t>
            </a:r>
            <a:r>
              <a:rPr dirty="0" sz="2600" kern="0" spc="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dirty="0" sz="26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labeled</a:t>
            </a:r>
            <a:r>
              <a:rPr dirty="0" sz="26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annotations</a:t>
            </a:r>
            <a:r>
              <a:rPr dirty="0" sz="26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indicating</a:t>
            </a:r>
            <a:r>
              <a:rPr dirty="0" sz="26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r>
              <a:rPr dirty="0" sz="26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authenticity.</a:t>
            </a:r>
            <a:endParaRPr altLang="Arial" dirty="0" sz="2600" lang="Arial"/>
          </a:p>
          <a:p>
            <a:pPr algn="l" eaLnBrk="0" rtl="0">
              <a:lnSpc>
                <a:spcPct val="196000"/>
              </a:lnSpc>
            </a:pPr>
            <a:endParaRPr altLang="Arial" dirty="0" sz="1000" lang="Arial"/>
          </a:p>
          <a:p>
            <a:pPr algn="l" eaLnBrk="0" marL="12700" rtl="0">
              <a:lnSpc>
                <a:spcPct val="90000"/>
              </a:lnSpc>
              <a:spcBef>
                <a:spcPts val="790"/>
              </a:spcBef>
            </a:pPr>
            <a:r>
              <a:rPr dirty="0" sz="2600" kern="0" spc="-11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Text</a:t>
            </a:r>
            <a:r>
              <a:rPr dirty="0" sz="2600" kern="0" spc="20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Preprocessing</a:t>
            </a:r>
            <a:r>
              <a:rPr dirty="0" sz="2600" kern="0" spc="-12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2600" kern="0" spc="5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Clean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preprocess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text</a:t>
            </a:r>
            <a:r>
              <a:rPr dirty="0" sz="26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dirty="0" sz="26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endParaRPr altLang="Arial" dirty="0" sz="2600" lang="Arial"/>
          </a:p>
          <a:p>
            <a:pPr algn="l" eaLnBrk="0" indent="6985" marL="17779" rtl="0">
              <a:lnSpc>
                <a:spcPct val="99000"/>
              </a:lnSpc>
              <a:spcBef>
                <a:spcPts val="194"/>
              </a:spcBef>
            </a:pP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removing</a:t>
            </a:r>
            <a:r>
              <a:rPr dirty="0" sz="26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stop</a:t>
            </a:r>
            <a:r>
              <a:rPr dirty="0" sz="26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words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26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punctuation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performing</a:t>
            </a:r>
            <a:r>
              <a:rPr dirty="0" sz="26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emming</a:t>
            </a:r>
            <a:r>
              <a:rPr dirty="0" sz="2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27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27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lemmatiz</a:t>
            </a:r>
            <a:r>
              <a:rPr dirty="0" sz="27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ation.</a:t>
            </a:r>
            <a:endParaRPr altLang="Arial" dirty="0" sz="2700" lang="Arial"/>
          </a:p>
        </p:txBody>
      </p:sp>
      <p:pic>
        <p:nvPicPr>
          <p:cNvPr id="209715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5903484" y="0"/>
            <a:ext cx="3484714" cy="2058045"/>
          </a:xfrm>
          <a:prstGeom prst="rect"/>
        </p:spPr>
      </p:pic>
      <p:sp>
        <p:nvSpPr>
          <p:cNvPr id="1048579" name="textbox 7"/>
          <p:cNvSpPr/>
          <p:nvPr/>
        </p:nvSpPr>
        <p:spPr>
          <a:xfrm>
            <a:off x="460522" y="609324"/>
            <a:ext cx="4152265" cy="80835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57729"/>
              </a:lnSpc>
            </a:pPr>
            <a:endParaRPr altLang="Arial" dirty="0" sz="100" lang="Arial"/>
          </a:p>
          <a:p>
            <a:pPr algn="l" eaLnBrk="0" marL="12700" rtl="0">
              <a:lnSpc>
                <a:spcPct val="89000"/>
              </a:lnSpc>
            </a:pPr>
            <a:r>
              <a:rPr dirty="0" sz="2800" kern="0" spc="-12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800" kern="0" spc="19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800" kern="0" spc="-12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800" kern="0" spc="23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800" kern="0" spc="-12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Detec</a:t>
            </a:r>
            <a:r>
              <a:rPr dirty="0" sz="2800" kern="0" spc="-13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tion</a:t>
            </a:r>
            <a:r>
              <a:rPr dirty="0" sz="2800" kern="0" spc="16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800" kern="0" spc="-13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dirty="0" sz="2800" kern="0" spc="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000" kern="0" spc="-15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NLP</a:t>
            </a:r>
            <a:endParaRPr altLang="Arial" dirty="0" sz="3000" lang="Aria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textbox 8"/>
          <p:cNvSpPr/>
          <p:nvPr/>
        </p:nvSpPr>
        <p:spPr>
          <a:xfrm>
            <a:off x="174910" y="843253"/>
            <a:ext cx="9417684" cy="486854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9684"/>
              </a:lnSpc>
            </a:pPr>
            <a:endParaRPr altLang="Arial" dirty="0" sz="100" lang="Arial"/>
          </a:p>
          <a:p>
            <a:pPr algn="l" eaLnBrk="0" marL="293370" rtl="0">
              <a:lnSpc>
                <a:spcPct val="91000"/>
              </a:lnSpc>
            </a:pPr>
            <a:r>
              <a:rPr dirty="0" sz="2600" kern="0" spc="-10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dirty="0" sz="2600" kern="0" spc="19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Link</a:t>
            </a:r>
            <a:r>
              <a:rPr dirty="0" sz="2600" kern="0" spc="-11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2600" kern="0" spc="11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dirty="0" sz="2600" kern="0" spc="-11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ttps:</a:t>
            </a:r>
            <a:endParaRPr altLang="Arial" dirty="0" sz="2600" lang="Arial"/>
          </a:p>
          <a:p>
            <a:pPr algn="l" eaLnBrk="0" indent="-2540" marL="286384" rtl="0">
              <a:lnSpc>
                <a:spcPct val="101000"/>
              </a:lnSpc>
              <a:spcBef>
                <a:spcPts val="134"/>
              </a:spcBef>
            </a:pPr>
            <a:r>
              <a:rPr dirty="0" sz="2600" kern="0" spc="-10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//</a:t>
            </a:r>
            <a:r>
              <a:rPr dirty="0" sz="2600" kern="0" spc="-9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www</a:t>
            </a:r>
            <a:r>
              <a:rPr dirty="0" sz="2600" kern="0" spc="-10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2600" kern="0" spc="-9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kaggle</a:t>
            </a:r>
            <a:r>
              <a:rPr dirty="0" sz="2600" kern="0" spc="-10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2600" kern="0" spc="-9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</a:t>
            </a:r>
            <a:r>
              <a:rPr dirty="0" sz="2600" kern="0" spc="-10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dirty="0" sz="2600" kern="0" spc="-9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</a:t>
            </a:r>
            <a:r>
              <a:rPr dirty="0" sz="2600" kern="0" spc="-10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ets/clmentbisaillon/fake-and-real-news</a:t>
            </a:r>
            <a:r>
              <a:rPr dirty="0" sz="2600" kern="0" spc="-10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2600" kern="0" spc="-1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dirty="0" sz="2600" kern="0" spc="-10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endParaRPr altLang="Arial" dirty="0" sz="2600" lang="Arial"/>
          </a:p>
          <a:p>
            <a:pPr algn="l" eaLnBrk="0" rtl="0">
              <a:lnSpc>
                <a:spcPct val="124000"/>
              </a:lnSpc>
            </a:pPr>
            <a:endParaRPr altLang="Arial" dirty="0" sz="1000" lang="Arial"/>
          </a:p>
          <a:p>
            <a:pPr algn="l" eaLnBrk="0" rtl="0">
              <a:lnSpc>
                <a:spcPct val="125000"/>
              </a:lnSpc>
            </a:pPr>
            <a:endParaRPr altLang="Arial" dirty="0" sz="1000" lang="Arial"/>
          </a:p>
          <a:p>
            <a:pPr algn="l" eaLnBrk="0" rtl="0">
              <a:lnSpc>
                <a:spcPct val="125000"/>
              </a:lnSpc>
            </a:pPr>
            <a:endParaRPr altLang="Arial" dirty="0" sz="1000" lang="Arial"/>
          </a:p>
          <a:p>
            <a:pPr algn="l" eaLnBrk="0" marL="24129" rtl="0">
              <a:lnSpc>
                <a:spcPct val="93000"/>
              </a:lnSpc>
              <a:spcBef>
                <a:spcPts val="756"/>
              </a:spcBef>
            </a:pPr>
            <a:r>
              <a:rPr dirty="0" sz="2500" kern="0" spc="-10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Phase</a:t>
            </a:r>
            <a:r>
              <a:rPr dirty="0" sz="2500" kern="0" spc="13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1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1:</a:t>
            </a:r>
            <a:r>
              <a:rPr dirty="0" sz="2500" kern="0" spc="14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0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r>
              <a:rPr dirty="0" sz="2500" kern="0" spc="14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0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Definition</a:t>
            </a:r>
            <a:r>
              <a:rPr dirty="0" sz="2500" kern="0" spc="15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0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500" kern="0" spc="14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0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Design</a:t>
            </a:r>
            <a:r>
              <a:rPr dirty="0" sz="2500" kern="0" spc="10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0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Think</a:t>
            </a:r>
            <a:r>
              <a:rPr dirty="0" sz="2500" kern="0" spc="-11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</a:t>
            </a:r>
            <a:endParaRPr altLang="Arial" dirty="0" sz="2500" lang="Arial"/>
          </a:p>
          <a:p>
            <a:pPr algn="l" eaLnBrk="0" rtl="0">
              <a:lnSpc>
                <a:spcPct val="195000"/>
              </a:lnSpc>
            </a:pPr>
            <a:endParaRPr altLang="Arial" dirty="0" sz="1000" lang="Arial"/>
          </a:p>
          <a:p>
            <a:pPr algn="l" eaLnBrk="0" indent="635" marL="22859" rtl="0">
              <a:lnSpc>
                <a:spcPct val="93000"/>
              </a:lnSpc>
              <a:spcBef>
                <a:spcPts val="786"/>
              </a:spcBef>
            </a:pP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Definition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26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develop</a:t>
            </a:r>
            <a:r>
              <a:rPr dirty="0" sz="26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6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ction</a:t>
            </a:r>
            <a:r>
              <a:rPr dirty="0" sz="2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dirty="0" sz="26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26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Kaggle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26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goal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distinguish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between</a:t>
            </a:r>
            <a:endParaRPr altLang="Arial" dirty="0" sz="2600" lang="Arial"/>
          </a:p>
          <a:p>
            <a:pPr algn="l" eaLnBrk="0" marL="15240" rtl="0">
              <a:lnSpc>
                <a:spcPct val="90000"/>
              </a:lnSpc>
              <a:spcBef>
                <a:spcPts val="167"/>
              </a:spcBef>
            </a:pP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genuine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6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articles</a:t>
            </a:r>
            <a:r>
              <a:rPr dirty="0" sz="26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based</a:t>
            </a:r>
            <a:r>
              <a:rPr dirty="0" sz="26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r>
              <a:rPr dirty="0" sz="26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titles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6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text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26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altLang="Arial" dirty="0" sz="2600" lang="Arial"/>
          </a:p>
          <a:p>
            <a:pPr algn="l" eaLnBrk="0" indent="10160" marL="12700" rtl="0">
              <a:lnSpc>
                <a:spcPct val="94000"/>
              </a:lnSpc>
              <a:spcBef>
                <a:spcPts val="127"/>
              </a:spcBef>
            </a:pP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</a:t>
            </a:r>
            <a:r>
              <a:rPr dirty="0" sz="26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involves</a:t>
            </a:r>
            <a:r>
              <a:rPr dirty="0" sz="2600" kern="0" spc="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dirty="0" sz="26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natur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language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processing</a:t>
            </a:r>
            <a:r>
              <a:rPr dirty="0" sz="26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(NLP)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techniques</a:t>
            </a:r>
            <a:r>
              <a:rPr dirty="0" sz="2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26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preprocess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text</a:t>
            </a:r>
            <a:r>
              <a:rPr dirty="0" sz="26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26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building</a:t>
            </a:r>
            <a:r>
              <a:rPr dirty="0" sz="26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26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machine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dirty="0" sz="26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dirty="0" sz="2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classification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6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evaluating</a:t>
            </a:r>
            <a:r>
              <a:rPr dirty="0" sz="26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model's</a:t>
            </a:r>
            <a:r>
              <a:rPr dirty="0" sz="26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performance.</a:t>
            </a:r>
            <a:endParaRPr altLang="Arial" dirty="0" sz="2600" lang="Aria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extbox 9"/>
          <p:cNvSpPr/>
          <p:nvPr/>
        </p:nvSpPr>
        <p:spPr>
          <a:xfrm>
            <a:off x="96204" y="71260"/>
            <a:ext cx="9689465" cy="652716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2835"/>
              </a:lnSpc>
            </a:pPr>
            <a:endParaRPr altLang="Arial" dirty="0" sz="100" lang="Arial"/>
          </a:p>
          <a:p>
            <a:pPr algn="l" eaLnBrk="0" marL="66039" rtl="0">
              <a:lnSpc>
                <a:spcPct val="93000"/>
              </a:lnSpc>
            </a:pPr>
            <a:r>
              <a:rPr dirty="0" sz="2500" kern="0" spc="-7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Design</a:t>
            </a:r>
            <a:r>
              <a:rPr dirty="0" sz="2500" kern="0" spc="10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</a:t>
            </a:r>
            <a:r>
              <a:rPr dirty="0" sz="2500" kern="0" spc="-80">
                <a:solidFill>
                  <a:srgbClr val="F46D43">
                    <a:alpha val="100000"/>
                  </a:srgbClr>
                </a:solidFill>
                <a:latin typeface="Arial"/>
                <a:ea typeface="Arial"/>
                <a:cs typeface="Arial"/>
              </a:rPr>
              <a:t>nking:</a:t>
            </a:r>
            <a:endParaRPr altLang="Arial" dirty="0" sz="2500" lang="Arial"/>
          </a:p>
          <a:p>
            <a:pPr algn="l" eaLnBrk="0" rtl="0">
              <a:lnSpc>
                <a:spcPct val="100000"/>
              </a:lnSpc>
            </a:pPr>
            <a:endParaRPr altLang="Arial" dirty="0" sz="1000" lang="Arial"/>
          </a:p>
          <a:p>
            <a:pPr algn="l" eaLnBrk="0" rtl="0">
              <a:lnSpc>
                <a:spcPct val="100000"/>
              </a:lnSpc>
            </a:pPr>
            <a:endParaRPr altLang="Arial" dirty="0" sz="1000" lang="Arial"/>
          </a:p>
          <a:p>
            <a:pPr algn="l" eaLnBrk="0" marL="66039" rtl="0">
              <a:lnSpc>
                <a:spcPct val="93000"/>
              </a:lnSpc>
              <a:spcBef>
                <a:spcPts val="760"/>
              </a:spcBef>
            </a:pP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dirty="0" sz="25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Source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2500" kern="0" spc="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Choose</a:t>
            </a:r>
            <a:r>
              <a:rPr dirty="0" sz="25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5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5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5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dirty="0" sz="25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ava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ilable</a:t>
            </a:r>
            <a:r>
              <a:rPr dirty="0" sz="25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dirty="0" sz="2500" kern="0" spc="2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Kaggle,</a:t>
            </a:r>
            <a:endParaRPr altLang="Arial" dirty="0" sz="2500" lang="Arial"/>
          </a:p>
          <a:p>
            <a:pPr algn="l" eaLnBrk="0" indent="1905" marL="55244" rtl="0">
              <a:lnSpc>
                <a:spcPct val="91000"/>
              </a:lnSpc>
              <a:spcBef>
                <a:spcPts val="166"/>
              </a:spcBef>
            </a:pPr>
            <a:r>
              <a:rPr dirty="0" sz="27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containing</a:t>
            </a:r>
            <a:r>
              <a:rPr dirty="0" sz="27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articles</a:t>
            </a:r>
            <a:r>
              <a:rPr dirty="0" sz="27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tit</a:t>
            </a:r>
            <a:r>
              <a:rPr dirty="0" sz="2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les</a:t>
            </a:r>
            <a:r>
              <a:rPr dirty="0" sz="27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7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text,</a:t>
            </a:r>
            <a:r>
              <a:rPr dirty="0" sz="27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along</a:t>
            </a:r>
            <a:r>
              <a:rPr dirty="0" sz="27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dirty="0" sz="27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r>
              <a:rPr dirty="0" sz="27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labels</a:t>
            </a:r>
            <a:r>
              <a:rPr dirty="0" sz="27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(genuine</a:t>
            </a:r>
            <a:r>
              <a:rPr dirty="0" sz="27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27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fake)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altLang="Arial" dirty="0" sz="2600" lang="Arial"/>
          </a:p>
          <a:p>
            <a:pPr algn="l" eaLnBrk="0" indent="1905" marL="64135" rtl="0">
              <a:lnSpc>
                <a:spcPct val="91000"/>
              </a:lnSpc>
              <a:spcBef>
                <a:spcPts val="166"/>
              </a:spcBef>
            </a:pP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dirty="0" sz="26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Preproc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essing:</a:t>
            </a:r>
            <a:r>
              <a:rPr dirty="0" sz="26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Clean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preprocess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textual</a:t>
            </a:r>
            <a:r>
              <a:rPr dirty="0" sz="26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26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prepare</a:t>
            </a:r>
            <a:r>
              <a:rPr dirty="0" sz="2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27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dirty="0" sz="27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</a:t>
            </a:r>
            <a:r>
              <a:rPr dirty="0" sz="2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is.</a:t>
            </a:r>
            <a:endParaRPr altLang="Arial" dirty="0" sz="2700" lang="Arial"/>
          </a:p>
          <a:p>
            <a:pPr algn="l" eaLnBrk="0" indent="1905" marL="64135" rtl="0">
              <a:lnSpc>
                <a:spcPct val="99000"/>
              </a:lnSpc>
              <a:spcBef>
                <a:spcPts val="196"/>
              </a:spcBef>
            </a:pP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</a:t>
            </a:r>
            <a:r>
              <a:rPr dirty="0" sz="25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Extraction:</a:t>
            </a:r>
            <a:r>
              <a:rPr dirty="0" sz="25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Utilize</a:t>
            </a:r>
            <a:r>
              <a:rPr dirty="0" sz="25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techniques</a:t>
            </a:r>
            <a:r>
              <a:rPr dirty="0" sz="2500" kern="0" spc="2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like</a:t>
            </a:r>
            <a:r>
              <a:rPr dirty="0" sz="25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TF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IDF</a:t>
            </a:r>
            <a:r>
              <a:rPr dirty="0" sz="25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Term</a:t>
            </a:r>
            <a:r>
              <a:rPr dirty="0" sz="25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Frequency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25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Inverse</a:t>
            </a:r>
            <a:r>
              <a:rPr dirty="0" sz="2600" kern="0" spc="2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Document</a:t>
            </a:r>
            <a:r>
              <a:rPr dirty="0" sz="26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Frequency)</a:t>
            </a:r>
            <a:r>
              <a:rPr dirty="0" sz="26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26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word</a:t>
            </a:r>
            <a:r>
              <a:rPr dirty="0" sz="26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embeddings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convert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text</a:t>
            </a:r>
            <a:r>
              <a:rPr dirty="0" sz="2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dirty="0" sz="27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into</a:t>
            </a:r>
            <a:r>
              <a:rPr dirty="0" sz="27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numerical</a:t>
            </a:r>
            <a:r>
              <a:rPr dirty="0" sz="27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features.</a:t>
            </a:r>
            <a:endParaRPr altLang="Arial" dirty="0" sz="2700" lang="Arial"/>
          </a:p>
          <a:p>
            <a:pPr algn="l" eaLnBrk="0" marL="23495" rtl="0">
              <a:lnSpc>
                <a:spcPct val="90000"/>
              </a:lnSpc>
              <a:spcBef>
                <a:spcPts val="421"/>
              </a:spcBef>
            </a:pP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dirty="0" sz="26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Selection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26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Select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suitable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classification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orithm</a:t>
            </a:r>
            <a:r>
              <a:rPr dirty="0" sz="26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(e.g.,</a:t>
            </a:r>
            <a:endParaRPr altLang="Arial" dirty="0" sz="2600" lang="Arial"/>
          </a:p>
          <a:p>
            <a:pPr algn="l" eaLnBrk="0" indent="10795" marL="12700" rtl="0">
              <a:lnSpc>
                <a:spcPct val="95000"/>
              </a:lnSpc>
              <a:spcBef>
                <a:spcPts val="193"/>
              </a:spcBef>
            </a:pP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Logistic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Regre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ssion,</a:t>
            </a:r>
            <a:r>
              <a:rPr dirty="0" sz="2600" kern="0" spc="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Random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Forest,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Neural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Networks)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dirty="0" sz="26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600" kern="0" spc="2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6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detection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task.</a:t>
            </a:r>
            <a:endParaRPr altLang="Arial" dirty="0" sz="2600" lang="Arial"/>
          </a:p>
          <a:p>
            <a:pPr algn="l" eaLnBrk="0" indent="6350" marL="17145" rtl="0">
              <a:lnSpc>
                <a:spcPct val="95000"/>
              </a:lnSpc>
              <a:spcBef>
                <a:spcPts val="23"/>
              </a:spcBef>
            </a:pP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dirty="0" sz="26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Training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26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</a:t>
            </a:r>
            <a:r>
              <a:rPr dirty="0" sz="26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selected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dirty="0" sz="26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preprocessed</a:t>
            </a:r>
            <a:r>
              <a:rPr dirty="0" sz="2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data.</a:t>
            </a:r>
            <a:endParaRPr altLang="Arial" dirty="0" sz="2600" lang="Arial"/>
          </a:p>
          <a:p>
            <a:pPr algn="l" eaLnBrk="0" indent="8254" marL="15240" rtl="0">
              <a:lnSpc>
                <a:spcPct val="94000"/>
              </a:lnSpc>
              <a:spcBef>
                <a:spcPts val="24"/>
              </a:spcBef>
            </a:pP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Evaluate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el's</a:t>
            </a:r>
            <a:r>
              <a:rPr dirty="0" sz="26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dirty="0" sz="26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metrics</a:t>
            </a:r>
            <a:r>
              <a:rPr dirty="0" sz="26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like</a:t>
            </a:r>
            <a:r>
              <a:rPr dirty="0" sz="2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dirty="0" sz="25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accuracy,</a:t>
            </a:r>
            <a:r>
              <a:rPr dirty="0" sz="25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precision,</a:t>
            </a:r>
            <a:r>
              <a:rPr dirty="0" sz="25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recall,</a:t>
            </a:r>
            <a:r>
              <a:rPr dirty="0" sz="25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F1-score,</a:t>
            </a:r>
            <a:r>
              <a:rPr dirty="0" sz="25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5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ROC-AUC.</a:t>
            </a:r>
            <a:endParaRPr altLang="Arial" dirty="0" sz="2500" lang="Aria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extbox 10"/>
          <p:cNvSpPr/>
          <p:nvPr/>
        </p:nvSpPr>
        <p:spPr>
          <a:xfrm>
            <a:off x="96204" y="1599919"/>
            <a:ext cx="9683750" cy="460375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7743"/>
              </a:lnSpc>
            </a:pPr>
            <a:endParaRPr altLang="Arial" dirty="0" sz="100" lang="Arial"/>
          </a:p>
          <a:p>
            <a:pPr algn="l" eaLnBrk="0" marL="13334" rtl="0">
              <a:lnSpc>
                <a:spcPct val="99000"/>
              </a:lnSpc>
            </a:pP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FakeNewsNet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25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dirty="0" sz="25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dirty="0" sz="25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contains</a:t>
            </a:r>
            <a:r>
              <a:rPr dirty="0" sz="25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5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5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articles</a:t>
            </a:r>
            <a:r>
              <a:rPr dirty="0" sz="2500" kern="0" spc="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5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endParaRPr altLang="Arial" dirty="0" sz="2500" lang="Arial"/>
          </a:p>
          <a:p>
            <a:pPr algn="l" eaLnBrk="0" marL="14604" rtl="0">
              <a:lnSpc>
                <a:spcPct val="94000"/>
              </a:lnSpc>
              <a:spcBef>
                <a:spcPts val="27"/>
              </a:spcBef>
            </a:pP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sources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25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2500" kern="0" spc="2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includes</a:t>
            </a:r>
            <a:r>
              <a:rPr dirty="0" sz="25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various</a:t>
            </a:r>
            <a:r>
              <a:rPr dirty="0" sz="25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types</a:t>
            </a:r>
            <a:r>
              <a:rPr dirty="0" sz="25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25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5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25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such</a:t>
            </a:r>
            <a:r>
              <a:rPr dirty="0" sz="25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dirty="0" sz="25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sati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re,</a:t>
            </a:r>
            <a:r>
              <a:rPr dirty="0" sz="25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hoaxes,</a:t>
            </a:r>
            <a:r>
              <a:rPr dirty="0" sz="25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6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propaganda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26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also</a:t>
            </a:r>
            <a:r>
              <a:rPr dirty="0" sz="26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provides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information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about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altLang="Arial" dirty="0" sz="2600" lang="Arial"/>
          </a:p>
          <a:p>
            <a:pPr algn="l" eaLnBrk="0" marL="14604" rtl="0">
              <a:lnSpc>
                <a:spcPct val="92000"/>
              </a:lnSpc>
              <a:spcBef>
                <a:spcPts val="165"/>
              </a:spcBef>
            </a:pPr>
            <a:r>
              <a:rPr dirty="0" sz="27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sources</a:t>
            </a:r>
            <a:r>
              <a:rPr dirty="0" sz="27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27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these</a:t>
            </a:r>
            <a:r>
              <a:rPr dirty="0" sz="27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article</a:t>
            </a:r>
            <a:r>
              <a:rPr dirty="0" sz="27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s.</a:t>
            </a:r>
            <a:endParaRPr altLang="Arial" dirty="0" sz="2700" lang="Arial"/>
          </a:p>
          <a:p>
            <a:pPr algn="l" eaLnBrk="0" indent="10795" marL="12700" rtl="0">
              <a:lnSpc>
                <a:spcPct val="94000"/>
              </a:lnSpc>
              <a:spcBef>
                <a:spcPts val="69"/>
              </a:spcBef>
            </a:pP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IAR</a:t>
            </a:r>
            <a:r>
              <a:rPr dirty="0" sz="25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25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5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LIAR</a:t>
            </a:r>
            <a:r>
              <a:rPr dirty="0" sz="25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dirty="0" sz="25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contains</a:t>
            </a:r>
            <a:r>
              <a:rPr dirty="0" sz="25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statem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ents</a:t>
            </a:r>
            <a:r>
              <a:rPr dirty="0" sz="2500" kern="0" spc="2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labeled</a:t>
            </a:r>
            <a:r>
              <a:rPr dirty="0" sz="25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dirty="0" sz="25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true</a:t>
            </a:r>
            <a:r>
              <a:rPr dirty="0" sz="25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dirty="0" sz="25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26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was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created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26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fac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t-checking</a:t>
            </a:r>
            <a:r>
              <a:rPr dirty="0" sz="26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statements</a:t>
            </a:r>
            <a:r>
              <a:rPr dirty="0" sz="26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made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26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politicians.</a:t>
            </a:r>
            <a:r>
              <a:rPr dirty="0" sz="2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Each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statement</a:t>
            </a:r>
            <a:r>
              <a:rPr dirty="0" sz="26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accom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panied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additional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metadata,</a:t>
            </a:r>
            <a:r>
              <a:rPr dirty="0" sz="26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making</a:t>
            </a:r>
            <a:r>
              <a:rPr dirty="0" sz="26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endParaRPr altLang="Arial" dirty="0" sz="2600" lang="Arial"/>
          </a:p>
          <a:p>
            <a:pPr algn="l" eaLnBrk="0" marL="14604" rtl="0">
              <a:lnSpc>
                <a:spcPct val="92000"/>
              </a:lnSpc>
              <a:spcBef>
                <a:spcPts val="165"/>
              </a:spcBef>
            </a:pPr>
            <a:r>
              <a:rPr dirty="0" sz="27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suitable</a:t>
            </a:r>
            <a:r>
              <a:rPr dirty="0" sz="27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dirty="0" sz="27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research</a:t>
            </a:r>
            <a:r>
              <a:rPr dirty="0" sz="27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dirty="0" sz="27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7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7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detectio</a:t>
            </a:r>
            <a:r>
              <a:rPr dirty="0" sz="27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n.</a:t>
            </a:r>
            <a:endParaRPr altLang="Arial" dirty="0" sz="2700" lang="Arial"/>
          </a:p>
          <a:p>
            <a:pPr algn="l" eaLnBrk="0" indent="8254" marL="14604" rtl="0">
              <a:lnSpc>
                <a:spcPct val="94000"/>
              </a:lnSpc>
              <a:spcBef>
                <a:spcPts val="27"/>
              </a:spcBef>
            </a:pPr>
            <a:r>
              <a:rPr dirty="0" sz="25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FakeNewsChallenge</a:t>
            </a:r>
            <a:r>
              <a:rPr dirty="0" sz="25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</a:t>
            </a:r>
            <a:r>
              <a:rPr dirty="0" sz="25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et:</a:t>
            </a:r>
            <a:r>
              <a:rPr dirty="0" sz="25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dirty="0" sz="25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dirty="0" sz="25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was</a:t>
            </a:r>
            <a:r>
              <a:rPr dirty="0" sz="25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</a:t>
            </a:r>
            <a:r>
              <a:rPr dirty="0" sz="25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dirty="0" sz="25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5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500" kern="0" spc="2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5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26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Challenge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petition.</a:t>
            </a:r>
            <a:r>
              <a:rPr dirty="0" sz="2600" kern="0" spc="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contains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26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large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dirty="0" sz="26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articles</a:t>
            </a:r>
            <a:endParaRPr altLang="Arial" dirty="0" sz="2600" lang="Arial"/>
          </a:p>
          <a:p>
            <a:pPr algn="l" eaLnBrk="0" marL="22225" rtl="0">
              <a:lnSpc>
                <a:spcPct val="101000"/>
              </a:lnSpc>
              <a:spcBef>
                <a:spcPts val="165"/>
              </a:spcBef>
            </a:pP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labeled</a:t>
            </a:r>
            <a:r>
              <a:rPr dirty="0" sz="26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"true"</a:t>
            </a:r>
            <a:r>
              <a:rPr dirty="0" sz="26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26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"false."</a:t>
            </a:r>
            <a:r>
              <a:rPr dirty="0" sz="26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suitable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dirty="0" sz="26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training</a:t>
            </a:r>
            <a:r>
              <a:rPr dirty="0" sz="26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6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evaluating</a:t>
            </a:r>
            <a:r>
              <a:rPr dirty="0" sz="26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6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detection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models.</a:t>
            </a:r>
            <a:endParaRPr altLang="Arial" dirty="0" sz="2600" lang="Arial"/>
          </a:p>
        </p:txBody>
      </p:sp>
      <p:sp>
        <p:nvSpPr>
          <p:cNvPr id="1048583" name="textbox 11"/>
          <p:cNvSpPr/>
          <p:nvPr/>
        </p:nvSpPr>
        <p:spPr>
          <a:xfrm>
            <a:off x="4233" y="159849"/>
            <a:ext cx="3705225" cy="564515"/>
          </a:xfrm>
          <a:prstGeom prst="rect"/>
          <a:solidFill>
            <a:srgbClr val="02A5E3"/>
          </a:solidFill>
        </p:spPr>
        <p:txBody>
          <a:bodyPr bIns="0" lIns="0" rIns="0" tIns="0" vert="horz" wrap="square"/>
          <a:p>
            <a:pPr algn="l" eaLnBrk="0" rtl="0">
              <a:lnSpc>
                <a:spcPct val="101000"/>
              </a:lnSpc>
            </a:pPr>
            <a:endParaRPr altLang="Arial" dirty="0" sz="500" lang="Arial"/>
          </a:p>
          <a:p>
            <a:pPr algn="l" eaLnBrk="0" marL="119379" rtl="0">
              <a:lnSpc>
                <a:spcPts val="4259"/>
              </a:lnSpc>
              <a:spcBef>
                <a:spcPts val="4"/>
              </a:spcBef>
            </a:pPr>
            <a:r>
              <a:rPr dirty="0" sz="33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Datasets</a:t>
            </a:r>
            <a:endParaRPr altLang="Arial" dirty="0" sz="3300" lang="Aria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12"/>
          <p:cNvSpPr/>
          <p:nvPr/>
        </p:nvSpPr>
        <p:spPr>
          <a:xfrm>
            <a:off x="785749" y="1289956"/>
            <a:ext cx="8405494" cy="480250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9015"/>
              </a:lnSpc>
            </a:pPr>
            <a:endParaRPr altLang="Arial" dirty="0" sz="100" lang="Arial"/>
          </a:p>
          <a:p>
            <a:pPr algn="l" eaLnBrk="0" indent="1270" marL="25400" rtl="0">
              <a:lnSpc>
                <a:spcPct val="88000"/>
              </a:lnSpc>
            </a:pPr>
            <a:r>
              <a:rPr dirty="0" sz="2500" kern="0" spc="-7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dirty="0" sz="2500" kern="0" spc="8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Selection:</a:t>
            </a:r>
            <a:r>
              <a:rPr dirty="0" sz="2500" kern="0" spc="7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Choose</a:t>
            </a:r>
            <a:r>
              <a:rPr dirty="0" sz="25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dirty="0" sz="25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appropriate</a:t>
            </a:r>
            <a:r>
              <a:rPr dirty="0" sz="25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NLP</a:t>
            </a:r>
            <a:r>
              <a:rPr dirty="0" sz="25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dirty="0" sz="25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dirty="0" sz="25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5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6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detection</a:t>
            </a:r>
            <a:r>
              <a:rPr dirty="0" sz="26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Common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models</a:t>
            </a:r>
            <a:r>
              <a:rPr dirty="0" sz="26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</a:t>
            </a:r>
            <a:r>
              <a:rPr dirty="0" sz="26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lude:</a:t>
            </a:r>
            <a:endParaRPr altLang="Arial" dirty="0" sz="2600" lang="Arial"/>
          </a:p>
          <a:p>
            <a:pPr algn="l" eaLnBrk="0" marL="310515" rtl="0">
              <a:lnSpc>
                <a:spcPct val="82000"/>
              </a:lnSpc>
              <a:spcBef>
                <a:spcPts val="21"/>
              </a:spcBef>
            </a:pPr>
            <a:r>
              <a:rPr dirty="0" sz="2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2700" kern="0" spc="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Logistic</a:t>
            </a:r>
            <a:r>
              <a:rPr dirty="0" sz="27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Regression</a:t>
            </a:r>
            <a:endParaRPr altLang="Arial" dirty="0" sz="2700" lang="Arial"/>
          </a:p>
          <a:p>
            <a:pPr algn="l" eaLnBrk="0" marL="310515" rtl="0">
              <a:lnSpc>
                <a:spcPct val="92000"/>
              </a:lnSpc>
              <a:spcBef>
                <a:spcPts val="28"/>
              </a:spcBef>
            </a:pPr>
            <a:r>
              <a:rPr dirty="0" sz="24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2400" kern="0" spc="2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Naive</a:t>
            </a:r>
            <a:r>
              <a:rPr dirty="0" sz="2400" kern="0" spc="2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Bayes</a:t>
            </a:r>
            <a:endParaRPr altLang="Arial" dirty="0" sz="2400" lang="Arial"/>
          </a:p>
          <a:p>
            <a:pPr algn="l" eaLnBrk="0" marL="310515" rtl="0">
              <a:lnSpc>
                <a:spcPct val="89000"/>
              </a:lnSpc>
              <a:spcBef>
                <a:spcPts val="8"/>
              </a:spcBef>
            </a:pP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25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Support</a:t>
            </a:r>
            <a:r>
              <a:rPr dirty="0" sz="25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Vector</a:t>
            </a:r>
            <a:r>
              <a:rPr dirty="0" sz="25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Machines</a:t>
            </a:r>
            <a:r>
              <a:rPr dirty="0" sz="25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(SVM)</a:t>
            </a:r>
            <a:endParaRPr altLang="Arial" dirty="0" sz="2500" lang="Arial"/>
          </a:p>
          <a:p>
            <a:pPr algn="l" eaLnBrk="0" indent="293370" marL="16509" rtl="0">
              <a:lnSpc>
                <a:spcPct val="90000"/>
              </a:lnSpc>
              <a:spcBef>
                <a:spcPts val="41"/>
              </a:spcBef>
            </a:pP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25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Deep</a:t>
            </a:r>
            <a:r>
              <a:rPr dirty="0" sz="25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</a:t>
            </a:r>
            <a:r>
              <a:rPr dirty="0" sz="25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models</a:t>
            </a:r>
            <a:r>
              <a:rPr dirty="0" sz="25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(e.g.,</a:t>
            </a:r>
            <a:r>
              <a:rPr dirty="0" sz="25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Recurrent</a:t>
            </a:r>
            <a:r>
              <a:rPr dirty="0" sz="2500" kern="0" spc="2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Neural</a:t>
            </a:r>
            <a:r>
              <a:rPr dirty="0" sz="25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Netwo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rks</a:t>
            </a:r>
            <a:r>
              <a:rPr dirty="0" sz="25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25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RN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Ns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25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Convolutional</a:t>
            </a:r>
            <a:r>
              <a:rPr dirty="0" sz="2500" kern="0" spc="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Neural</a:t>
            </a:r>
            <a:r>
              <a:rPr dirty="0" sz="2500" kern="0" spc="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Networks</a:t>
            </a:r>
            <a:r>
              <a:rPr dirty="0" sz="25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25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CNNs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25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25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Transforme</a:t>
            </a:r>
            <a:r>
              <a:rPr dirty="0" sz="25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dirty="0" sz="25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24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based</a:t>
            </a:r>
            <a:r>
              <a:rPr dirty="0" sz="2400" kern="0" spc="2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models</a:t>
            </a:r>
            <a:r>
              <a:rPr dirty="0" sz="2400" kern="0" spc="2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like</a:t>
            </a:r>
            <a:r>
              <a:rPr dirty="0" sz="2400" kern="0" spc="2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BERT)</a:t>
            </a:r>
            <a:r>
              <a:rPr dirty="0" sz="24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altLang="Arial" dirty="0" sz="2400" lang="Arial"/>
          </a:p>
          <a:p>
            <a:pPr algn="l" eaLnBrk="0" indent="-7620" marL="20320" rtl="0">
              <a:lnSpc>
                <a:spcPct val="85000"/>
              </a:lnSpc>
              <a:spcBef>
                <a:spcPts val="52"/>
              </a:spcBef>
            </a:pPr>
            <a:r>
              <a:rPr dirty="0" sz="2600" kern="0" spc="-9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Training</a:t>
            </a:r>
            <a:r>
              <a:rPr dirty="0" sz="2600" kern="0" spc="-10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2600" kern="0" spc="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selected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600" kern="0" spc="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preprocessed</a:t>
            </a:r>
            <a:r>
              <a:rPr dirty="0" sz="2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dirty="0" sz="26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labeled</a:t>
            </a:r>
            <a:r>
              <a:rPr dirty="0" sz="26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26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rn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patterns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endParaRPr altLang="Arial" dirty="0" sz="2600" lang="Arial"/>
          </a:p>
          <a:p>
            <a:pPr algn="l" eaLnBrk="0" marL="20320" rtl="0">
              <a:lnSpc>
                <a:spcPct val="85000"/>
              </a:lnSpc>
              <a:spcBef>
                <a:spcPts val="26"/>
              </a:spcBef>
            </a:pP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distinguish</a:t>
            </a:r>
            <a:r>
              <a:rPr dirty="0" sz="26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dirty="0" sz="26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</a:t>
            </a:r>
            <a:r>
              <a:rPr dirty="0" sz="26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news.</a:t>
            </a:r>
            <a:endParaRPr altLang="Arial" dirty="0" sz="2600" lang="Arial"/>
          </a:p>
          <a:p>
            <a:pPr algn="l" eaLnBrk="0" indent="1270" marL="25400" rtl="0">
              <a:lnSpc>
                <a:spcPct val="87000"/>
              </a:lnSpc>
              <a:spcBef>
                <a:spcPts val="31"/>
              </a:spcBef>
            </a:pPr>
            <a:r>
              <a:rPr dirty="0" sz="2600" kern="0" spc="-100">
                <a:solidFill>
                  <a:srgbClr val="FF66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r>
              <a:rPr dirty="0" sz="2600" kern="0" spc="-110">
                <a:solidFill>
                  <a:srgbClr val="FF66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2600" kern="0" spc="120">
                <a:solidFill>
                  <a:srgbClr val="FF66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Evaluate</a:t>
            </a:r>
            <a:r>
              <a:rPr dirty="0" sz="26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26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ormance</a:t>
            </a:r>
            <a:r>
              <a:rPr dirty="0" sz="26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dirty="0" sz="26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metrics</a:t>
            </a:r>
            <a:r>
              <a:rPr dirty="0" sz="2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25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like</a:t>
            </a:r>
            <a:r>
              <a:rPr dirty="0" sz="25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accuracy,</a:t>
            </a:r>
            <a:r>
              <a:rPr dirty="0" sz="25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precision,</a:t>
            </a:r>
            <a:r>
              <a:rPr dirty="0" sz="25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recall,</a:t>
            </a:r>
            <a:r>
              <a:rPr dirty="0" sz="25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F1-score,</a:t>
            </a:r>
            <a:r>
              <a:rPr dirty="0" sz="25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5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ROC-AUC</a:t>
            </a:r>
            <a:r>
              <a:rPr dirty="0" sz="2500" kern="0" spc="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endParaRPr altLang="Arial" dirty="0" sz="2500" lang="Arial"/>
          </a:p>
          <a:p>
            <a:pPr algn="l" eaLnBrk="0" marL="25400" rtl="0">
              <a:lnSpc>
                <a:spcPct val="89000"/>
              </a:lnSpc>
              <a:spcBef>
                <a:spcPts val="3"/>
              </a:spcBef>
            </a:pP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measure</a:t>
            </a:r>
            <a:r>
              <a:rPr dirty="0" sz="2600" kern="0" spc="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well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26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distingui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shes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2600" kern="0" spc="1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26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dirty="0" sz="26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</a:t>
            </a:r>
            <a:r>
              <a:rPr dirty="0" sz="26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6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news.</a:t>
            </a:r>
            <a:endParaRPr altLang="Arial" dirty="0" sz="2600" lang="Aria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box 13"/>
          <p:cNvSpPr/>
          <p:nvPr/>
        </p:nvSpPr>
        <p:spPr>
          <a:xfrm>
            <a:off x="-107403" y="433601"/>
            <a:ext cx="2703195" cy="69151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altLang="Arial" dirty="0" sz="100" lang="Arial"/>
          </a:p>
          <a:p>
            <a:pPr algn="r" eaLnBrk="0" rtl="0">
              <a:lnSpc>
                <a:spcPts val="5244"/>
              </a:lnSpc>
            </a:pPr>
            <a:r>
              <a:rPr dirty="0" sz="4200" kern="0" spc="-20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4200" kern="0" spc="-19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ource</a:t>
            </a:r>
            <a:r>
              <a:rPr dirty="0" sz="4200" kern="0" spc="7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4200" kern="0" spc="-19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cod</a:t>
            </a:r>
            <a:r>
              <a:rPr dirty="0" sz="4200" kern="0" spc="-180">
                <a:solidFill>
                  <a:srgbClr val="92D04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altLang="Arial" dirty="0" sz="4200" lang="Arial"/>
          </a:p>
        </p:txBody>
      </p:sp>
      <p:pic>
        <p:nvPicPr>
          <p:cNvPr id="2097154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106790" y="4445528"/>
            <a:ext cx="5934454" cy="196455"/>
          </a:xfrm>
          <a:prstGeom prst="rect"/>
        </p:spPr>
      </p:pic>
      <p:pic>
        <p:nvPicPr>
          <p:cNvPr id="2097155" name="picture 1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107227" y="4655431"/>
            <a:ext cx="5907615" cy="196455"/>
          </a:xfrm>
          <a:prstGeom prst="rect"/>
        </p:spPr>
      </p:pic>
      <p:pic>
        <p:nvPicPr>
          <p:cNvPr id="2097156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107227" y="3198357"/>
            <a:ext cx="5580353" cy="184211"/>
          </a:xfrm>
          <a:prstGeom prst="rect"/>
        </p:spPr>
      </p:pic>
      <p:pic>
        <p:nvPicPr>
          <p:cNvPr id="2097157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107227" y="3618162"/>
            <a:ext cx="5304473" cy="184211"/>
          </a:xfrm>
          <a:prstGeom prst="rect"/>
        </p:spPr>
      </p:pic>
      <p:pic>
        <p:nvPicPr>
          <p:cNvPr id="2097158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1600000">
            <a:off x="107227" y="2988508"/>
            <a:ext cx="4694552" cy="184156"/>
          </a:xfrm>
          <a:prstGeom prst="rect"/>
        </p:spPr>
      </p:pic>
      <p:pic>
        <p:nvPicPr>
          <p:cNvPr id="2097159" name="picture 19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21600000">
            <a:off x="107227" y="3408259"/>
            <a:ext cx="3819246" cy="179018"/>
          </a:xfrm>
          <a:prstGeom prst="rect"/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21600000">
            <a:off x="107227" y="1938940"/>
            <a:ext cx="2815321" cy="179018"/>
          </a:xfrm>
          <a:prstGeom prst="rect"/>
        </p:spPr>
      </p:pic>
      <p:pic>
        <p:nvPicPr>
          <p:cNvPr id="2097161" name="picture 21"/>
          <p:cNvPicPr>
            <a:picLocks noChangeAspect="1"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 rot="21600000">
            <a:off x="107227" y="2358745"/>
            <a:ext cx="2776237" cy="179018"/>
          </a:xfrm>
          <a:prstGeom prst="rect"/>
        </p:spPr>
      </p:pic>
      <p:pic>
        <p:nvPicPr>
          <p:cNvPr id="2097162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 rot="21600000">
            <a:off x="112365" y="2568703"/>
            <a:ext cx="2393602" cy="178963"/>
          </a:xfrm>
          <a:prstGeom prst="rect"/>
        </p:spPr>
      </p:pic>
      <p:pic>
        <p:nvPicPr>
          <p:cNvPr id="2097163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10"/>
          <a:stretch>
            <a:fillRect/>
          </a:stretch>
        </p:blipFill>
        <p:spPr>
          <a:xfrm rot="21600000">
            <a:off x="106790" y="5453772"/>
            <a:ext cx="1871360" cy="176230"/>
          </a:xfrm>
          <a:prstGeom prst="rect"/>
        </p:spPr>
      </p:pic>
      <p:pic>
        <p:nvPicPr>
          <p:cNvPr id="2097164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11"/>
          <a:stretch>
            <a:fillRect/>
          </a:stretch>
        </p:blipFill>
        <p:spPr>
          <a:xfrm rot="21600000">
            <a:off x="107227" y="5243869"/>
            <a:ext cx="1826864" cy="176230"/>
          </a:xfrm>
          <a:prstGeom prst="rect"/>
        </p:spPr>
      </p:pic>
      <p:pic>
        <p:nvPicPr>
          <p:cNvPr id="2097165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21600000">
            <a:off x="112365" y="4038022"/>
            <a:ext cx="1782534" cy="178963"/>
          </a:xfrm>
          <a:prstGeom prst="rect"/>
        </p:spPr>
      </p:pic>
      <p:pic>
        <p:nvPicPr>
          <p:cNvPr id="209716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13"/>
          <a:stretch>
            <a:fillRect/>
          </a:stretch>
        </p:blipFill>
        <p:spPr>
          <a:xfrm rot="21600000">
            <a:off x="112365" y="1519135"/>
            <a:ext cx="1608216" cy="179018"/>
          </a:xfrm>
          <a:prstGeom prst="rect"/>
        </p:spPr>
      </p:pic>
      <p:pic>
        <p:nvPicPr>
          <p:cNvPr id="2097167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14"/>
          <a:stretch>
            <a:fillRect/>
          </a:stretch>
        </p:blipFill>
        <p:spPr>
          <a:xfrm rot="21600000">
            <a:off x="1547685" y="5662965"/>
            <a:ext cx="978617" cy="177652"/>
          </a:xfrm>
          <a:prstGeom prst="rect"/>
        </p:spPr>
      </p:pic>
      <p:pic>
        <p:nvPicPr>
          <p:cNvPr id="2097168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15"/>
          <a:stretch>
            <a:fillRect/>
          </a:stretch>
        </p:blipFill>
        <p:spPr>
          <a:xfrm rot="21600000">
            <a:off x="2596980" y="3848836"/>
            <a:ext cx="111073" cy="163440"/>
          </a:xfrm>
          <a:prstGeom prst="rect"/>
        </p:spPr>
      </p:pic>
      <p:pic>
        <p:nvPicPr>
          <p:cNvPr id="2097169" name="picture 29"/>
          <p:cNvPicPr>
            <a:picLocks noChangeAspect="1"/>
          </p:cNvPicPr>
          <p:nvPr/>
        </p:nvPicPr>
        <p:blipFill>
          <a:blip xmlns:r="http://schemas.openxmlformats.org/officeDocument/2006/relationships" r:embed="rId16"/>
          <a:stretch>
            <a:fillRect/>
          </a:stretch>
        </p:blipFill>
        <p:spPr>
          <a:xfrm rot="21600000">
            <a:off x="1140725" y="3950399"/>
            <a:ext cx="4095564" cy="37771"/>
          </a:xfrm>
          <a:prstGeom prst="rect"/>
        </p:spPr>
      </p:pic>
      <p:pic>
        <p:nvPicPr>
          <p:cNvPr id="2097170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17"/>
          <a:stretch>
            <a:fillRect/>
          </a:stretch>
        </p:blipFill>
        <p:spPr>
          <a:xfrm rot="21600000">
            <a:off x="107227" y="2778605"/>
            <a:ext cx="1027266" cy="143214"/>
          </a:xfrm>
          <a:prstGeom prst="rect"/>
        </p:spPr>
      </p:pic>
      <p:pic>
        <p:nvPicPr>
          <p:cNvPr id="2097171" name="picture 31"/>
          <p:cNvPicPr>
            <a:picLocks noChangeAspect="1"/>
          </p:cNvPicPr>
          <p:nvPr/>
        </p:nvPicPr>
        <p:blipFill>
          <a:blip xmlns:r="http://schemas.openxmlformats.org/officeDocument/2006/relationships" r:embed="rId18"/>
          <a:stretch>
            <a:fillRect/>
          </a:stretch>
        </p:blipFill>
        <p:spPr>
          <a:xfrm rot="21600000">
            <a:off x="1728343" y="2778605"/>
            <a:ext cx="970199" cy="143214"/>
          </a:xfrm>
          <a:prstGeom prst="rect"/>
        </p:spPr>
      </p:pic>
      <p:pic>
        <p:nvPicPr>
          <p:cNvPr id="2097172" name="picture 32"/>
          <p:cNvPicPr>
            <a:picLocks noChangeAspect="1"/>
          </p:cNvPicPr>
          <p:nvPr/>
        </p:nvPicPr>
        <p:blipFill>
          <a:blip xmlns:r="http://schemas.openxmlformats.org/officeDocument/2006/relationships" r:embed="rId19"/>
          <a:stretch>
            <a:fillRect/>
          </a:stretch>
        </p:blipFill>
        <p:spPr>
          <a:xfrm rot="21600000">
            <a:off x="112365" y="1737729"/>
            <a:ext cx="775437" cy="170327"/>
          </a:xfrm>
          <a:prstGeom prst="rect"/>
        </p:spPr>
      </p:pic>
      <p:pic>
        <p:nvPicPr>
          <p:cNvPr id="2097173" name="picture 33"/>
          <p:cNvPicPr>
            <a:picLocks noChangeAspect="1"/>
          </p:cNvPicPr>
          <p:nvPr/>
        </p:nvPicPr>
        <p:blipFill>
          <a:blip xmlns:r="http://schemas.openxmlformats.org/officeDocument/2006/relationships" r:embed="rId20"/>
          <a:stretch>
            <a:fillRect/>
          </a:stretch>
        </p:blipFill>
        <p:spPr>
          <a:xfrm rot="21600000">
            <a:off x="887967" y="2148898"/>
            <a:ext cx="917122" cy="143214"/>
          </a:xfrm>
          <a:prstGeom prst="rect"/>
        </p:spPr>
      </p:pic>
      <p:pic>
        <p:nvPicPr>
          <p:cNvPr id="2097174" name="picture 34"/>
          <p:cNvPicPr>
            <a:picLocks noChangeAspect="1"/>
          </p:cNvPicPr>
          <p:nvPr/>
        </p:nvPicPr>
        <p:blipFill>
          <a:blip xmlns:r="http://schemas.openxmlformats.org/officeDocument/2006/relationships" r:embed="rId21"/>
          <a:stretch>
            <a:fillRect/>
          </a:stretch>
        </p:blipFill>
        <p:spPr>
          <a:xfrm rot="21600000">
            <a:off x="112803" y="5675209"/>
            <a:ext cx="614238" cy="184211"/>
          </a:xfrm>
          <a:prstGeom prst="rect"/>
        </p:spPr>
      </p:pic>
      <p:pic>
        <p:nvPicPr>
          <p:cNvPr id="2097175" name="picture 35"/>
          <p:cNvPicPr>
            <a:picLocks noChangeAspect="1"/>
          </p:cNvPicPr>
          <p:nvPr/>
        </p:nvPicPr>
        <p:blipFill>
          <a:blip xmlns:r="http://schemas.openxmlformats.org/officeDocument/2006/relationships" r:embed="rId22"/>
          <a:stretch>
            <a:fillRect/>
          </a:stretch>
        </p:blipFill>
        <p:spPr>
          <a:xfrm rot="21600000">
            <a:off x="4397225" y="3831508"/>
            <a:ext cx="760241" cy="139825"/>
          </a:xfrm>
          <a:prstGeom prst="rect"/>
        </p:spPr>
      </p:pic>
      <p:pic>
        <p:nvPicPr>
          <p:cNvPr id="2097176" name="picture 36"/>
          <p:cNvPicPr>
            <a:picLocks noChangeAspect="1"/>
          </p:cNvPicPr>
          <p:nvPr/>
        </p:nvPicPr>
        <p:blipFill>
          <a:blip xmlns:r="http://schemas.openxmlformats.org/officeDocument/2006/relationships" r:embed="rId23"/>
          <a:stretch>
            <a:fillRect/>
          </a:stretch>
        </p:blipFill>
        <p:spPr>
          <a:xfrm rot="21600000">
            <a:off x="736935" y="5797543"/>
            <a:ext cx="2700366" cy="37771"/>
          </a:xfrm>
          <a:prstGeom prst="rect"/>
        </p:spPr>
      </p:pic>
      <p:pic>
        <p:nvPicPr>
          <p:cNvPr id="2097177" name="picture 37"/>
          <p:cNvPicPr>
            <a:picLocks noChangeAspect="1"/>
          </p:cNvPicPr>
          <p:nvPr/>
        </p:nvPicPr>
        <p:blipFill>
          <a:blip xmlns:r="http://schemas.openxmlformats.org/officeDocument/2006/relationships" r:embed="rId24"/>
          <a:stretch>
            <a:fillRect/>
          </a:stretch>
        </p:blipFill>
        <p:spPr>
          <a:xfrm rot="21600000">
            <a:off x="2679684" y="2148898"/>
            <a:ext cx="673656" cy="143214"/>
          </a:xfrm>
          <a:prstGeom prst="rect"/>
        </p:spPr>
      </p:pic>
      <p:pic>
        <p:nvPicPr>
          <p:cNvPr id="2097178" name="picture 38"/>
          <p:cNvPicPr>
            <a:picLocks noChangeAspect="1"/>
          </p:cNvPicPr>
          <p:nvPr/>
        </p:nvPicPr>
        <p:blipFill>
          <a:blip xmlns:r="http://schemas.openxmlformats.org/officeDocument/2006/relationships" r:embed="rId25"/>
          <a:stretch>
            <a:fillRect/>
          </a:stretch>
        </p:blipFill>
        <p:spPr>
          <a:xfrm rot="21600000">
            <a:off x="2806883" y="2787242"/>
            <a:ext cx="678521" cy="134578"/>
          </a:xfrm>
          <a:prstGeom prst="rect"/>
        </p:spPr>
      </p:pic>
      <p:pic>
        <p:nvPicPr>
          <p:cNvPr id="2097179" name="picture 39"/>
          <p:cNvPicPr>
            <a:picLocks noChangeAspect="1"/>
          </p:cNvPicPr>
          <p:nvPr/>
        </p:nvPicPr>
        <p:blipFill>
          <a:blip xmlns:r="http://schemas.openxmlformats.org/officeDocument/2006/relationships" r:embed="rId26"/>
          <a:stretch>
            <a:fillRect/>
          </a:stretch>
        </p:blipFill>
        <p:spPr>
          <a:xfrm rot="21600000">
            <a:off x="1173850" y="3836756"/>
            <a:ext cx="620634" cy="134304"/>
          </a:xfrm>
          <a:prstGeom prst="rect"/>
        </p:spPr>
      </p:pic>
      <p:pic>
        <p:nvPicPr>
          <p:cNvPr id="2097180" name="picture 40"/>
          <p:cNvPicPr>
            <a:picLocks noChangeAspect="1"/>
          </p:cNvPicPr>
          <p:nvPr/>
        </p:nvPicPr>
        <p:blipFill>
          <a:blip xmlns:r="http://schemas.openxmlformats.org/officeDocument/2006/relationships" r:embed="rId27"/>
          <a:stretch>
            <a:fillRect/>
          </a:stretch>
        </p:blipFill>
        <p:spPr>
          <a:xfrm rot="21600000">
            <a:off x="3436920" y="5662965"/>
            <a:ext cx="435985" cy="177652"/>
          </a:xfrm>
          <a:prstGeom prst="rect"/>
        </p:spPr>
      </p:pic>
      <p:pic>
        <p:nvPicPr>
          <p:cNvPr id="2097181" name="picture 41"/>
          <p:cNvPicPr>
            <a:picLocks noChangeAspect="1"/>
          </p:cNvPicPr>
          <p:nvPr/>
        </p:nvPicPr>
        <p:blipFill>
          <a:blip xmlns:r="http://schemas.openxmlformats.org/officeDocument/2006/relationships" r:embed="rId28"/>
          <a:stretch>
            <a:fillRect/>
          </a:stretch>
        </p:blipFill>
        <p:spPr>
          <a:xfrm rot="21600000">
            <a:off x="1140725" y="2900885"/>
            <a:ext cx="2811494" cy="25144"/>
          </a:xfrm>
          <a:prstGeom prst="rect"/>
        </p:spPr>
      </p:pic>
      <p:pic>
        <p:nvPicPr>
          <p:cNvPr id="2097182" name="picture 42"/>
          <p:cNvPicPr>
            <a:picLocks noChangeAspect="1"/>
          </p:cNvPicPr>
          <p:nvPr/>
        </p:nvPicPr>
        <p:blipFill>
          <a:blip xmlns:r="http://schemas.openxmlformats.org/officeDocument/2006/relationships" r:embed="rId29"/>
          <a:stretch>
            <a:fillRect/>
          </a:stretch>
        </p:blipFill>
        <p:spPr>
          <a:xfrm rot="21600000">
            <a:off x="5238804" y="3836756"/>
            <a:ext cx="513059" cy="134304"/>
          </a:xfrm>
          <a:prstGeom prst="rect"/>
        </p:spPr>
      </p:pic>
      <p:pic>
        <p:nvPicPr>
          <p:cNvPr id="2097183" name="picture 43"/>
          <p:cNvPicPr>
            <a:picLocks noChangeAspect="1"/>
          </p:cNvPicPr>
          <p:nvPr/>
        </p:nvPicPr>
        <p:blipFill>
          <a:blip xmlns:r="http://schemas.openxmlformats.org/officeDocument/2006/relationships" r:embed="rId30"/>
          <a:stretch>
            <a:fillRect/>
          </a:stretch>
        </p:blipFill>
        <p:spPr>
          <a:xfrm rot="21600000">
            <a:off x="1173850" y="2778551"/>
            <a:ext cx="480097" cy="142996"/>
          </a:xfrm>
          <a:prstGeom prst="rect"/>
        </p:spPr>
      </p:pic>
      <p:pic>
        <p:nvPicPr>
          <p:cNvPr id="2097184" name="picture 44"/>
          <p:cNvPicPr>
            <a:picLocks noChangeAspect="1"/>
          </p:cNvPicPr>
          <p:nvPr/>
        </p:nvPicPr>
        <p:blipFill>
          <a:blip xmlns:r="http://schemas.openxmlformats.org/officeDocument/2006/relationships" r:embed="rId31"/>
          <a:stretch>
            <a:fillRect/>
          </a:stretch>
        </p:blipFill>
        <p:spPr>
          <a:xfrm rot="21600000">
            <a:off x="2218172" y="2148843"/>
            <a:ext cx="382088" cy="142996"/>
          </a:xfrm>
          <a:prstGeom prst="rect"/>
        </p:spPr>
      </p:pic>
      <p:pic>
        <p:nvPicPr>
          <p:cNvPr id="2097185" name="picture 45"/>
          <p:cNvPicPr>
            <a:picLocks noChangeAspect="1"/>
          </p:cNvPicPr>
          <p:nvPr/>
        </p:nvPicPr>
        <p:blipFill>
          <a:blip xmlns:r="http://schemas.openxmlformats.org/officeDocument/2006/relationships" r:embed="rId32"/>
          <a:stretch>
            <a:fillRect/>
          </a:stretch>
        </p:blipFill>
        <p:spPr>
          <a:xfrm rot="21600000">
            <a:off x="107227" y="2152287"/>
            <a:ext cx="380339" cy="139552"/>
          </a:xfrm>
          <a:prstGeom prst="rect"/>
        </p:spPr>
      </p:pic>
      <p:pic>
        <p:nvPicPr>
          <p:cNvPr id="2097186" name="picture 46"/>
          <p:cNvPicPr>
            <a:picLocks noChangeAspect="1"/>
          </p:cNvPicPr>
          <p:nvPr/>
        </p:nvPicPr>
        <p:blipFill>
          <a:blip xmlns:r="http://schemas.openxmlformats.org/officeDocument/2006/relationships" r:embed="rId33"/>
          <a:stretch>
            <a:fillRect/>
          </a:stretch>
        </p:blipFill>
        <p:spPr>
          <a:xfrm rot="21600000">
            <a:off x="107227" y="3831508"/>
            <a:ext cx="380339" cy="139552"/>
          </a:xfrm>
          <a:prstGeom prst="rect"/>
        </p:spPr>
      </p:pic>
      <p:pic>
        <p:nvPicPr>
          <p:cNvPr id="2097187" name="picture 47"/>
          <p:cNvPicPr>
            <a:picLocks noChangeAspect="1"/>
          </p:cNvPicPr>
          <p:nvPr/>
        </p:nvPicPr>
        <p:blipFill>
          <a:blip xmlns:r="http://schemas.openxmlformats.org/officeDocument/2006/relationships" r:embed="rId34"/>
          <a:stretch>
            <a:fillRect/>
          </a:stretch>
        </p:blipFill>
        <p:spPr>
          <a:xfrm rot="21600000">
            <a:off x="3852899" y="3864142"/>
            <a:ext cx="458396" cy="106919"/>
          </a:xfrm>
          <a:prstGeom prst="rect"/>
        </p:spPr>
      </p:pic>
      <p:pic>
        <p:nvPicPr>
          <p:cNvPr id="2097188" name="picture 48"/>
          <p:cNvPicPr>
            <a:picLocks noChangeAspect="1"/>
          </p:cNvPicPr>
          <p:nvPr/>
        </p:nvPicPr>
        <p:blipFill>
          <a:blip xmlns:r="http://schemas.openxmlformats.org/officeDocument/2006/relationships" r:embed="rId35"/>
          <a:stretch>
            <a:fillRect/>
          </a:stretch>
        </p:blipFill>
        <p:spPr>
          <a:xfrm rot="21600000">
            <a:off x="2599549" y="5675209"/>
            <a:ext cx="328957" cy="142996"/>
          </a:xfrm>
          <a:prstGeom prst="rect"/>
        </p:spPr>
      </p:pic>
      <p:pic>
        <p:nvPicPr>
          <p:cNvPr id="2097189" name="picture 49"/>
          <p:cNvPicPr>
            <a:picLocks noChangeAspect="1"/>
          </p:cNvPicPr>
          <p:nvPr/>
        </p:nvPicPr>
        <p:blipFill>
          <a:blip xmlns:r="http://schemas.openxmlformats.org/officeDocument/2006/relationships" r:embed="rId36"/>
          <a:stretch>
            <a:fillRect/>
          </a:stretch>
        </p:blipFill>
        <p:spPr>
          <a:xfrm rot="21600000">
            <a:off x="809581" y="5675209"/>
            <a:ext cx="328957" cy="142996"/>
          </a:xfrm>
          <a:prstGeom prst="rect"/>
        </p:spPr>
      </p:pic>
      <p:pic>
        <p:nvPicPr>
          <p:cNvPr id="2097190" name="picture 50"/>
          <p:cNvPicPr>
            <a:picLocks noChangeAspect="1"/>
          </p:cNvPicPr>
          <p:nvPr/>
        </p:nvPicPr>
        <p:blipFill>
          <a:blip xmlns:r="http://schemas.openxmlformats.org/officeDocument/2006/relationships" r:embed="rId37"/>
          <a:stretch>
            <a:fillRect/>
          </a:stretch>
        </p:blipFill>
        <p:spPr>
          <a:xfrm rot="21600000">
            <a:off x="3013998" y="5683900"/>
            <a:ext cx="349674" cy="134304"/>
          </a:xfrm>
          <a:prstGeom prst="rect"/>
        </p:spPr>
      </p:pic>
      <p:pic>
        <p:nvPicPr>
          <p:cNvPr id="2097191" name="picture 51"/>
          <p:cNvPicPr>
            <a:picLocks noChangeAspect="1"/>
          </p:cNvPicPr>
          <p:nvPr/>
        </p:nvPicPr>
        <p:blipFill>
          <a:blip xmlns:r="http://schemas.openxmlformats.org/officeDocument/2006/relationships" r:embed="rId38"/>
          <a:stretch>
            <a:fillRect/>
          </a:stretch>
        </p:blipFill>
        <p:spPr>
          <a:xfrm rot="21600000">
            <a:off x="552888" y="3828119"/>
            <a:ext cx="320921" cy="142941"/>
          </a:xfrm>
          <a:prstGeom prst="rect"/>
        </p:spPr>
      </p:pic>
      <p:pic>
        <p:nvPicPr>
          <p:cNvPr id="2097192" name="picture 52"/>
          <p:cNvPicPr>
            <a:picLocks noChangeAspect="1"/>
          </p:cNvPicPr>
          <p:nvPr/>
        </p:nvPicPr>
        <p:blipFill>
          <a:blip xmlns:r="http://schemas.openxmlformats.org/officeDocument/2006/relationships" r:embed="rId39"/>
          <a:stretch>
            <a:fillRect/>
          </a:stretch>
        </p:blipFill>
        <p:spPr>
          <a:xfrm rot="21600000">
            <a:off x="860855" y="2271177"/>
            <a:ext cx="1822328" cy="25144"/>
          </a:xfrm>
          <a:prstGeom prst="rect"/>
        </p:spPr>
      </p:pic>
      <p:pic>
        <p:nvPicPr>
          <p:cNvPr id="2097193" name="picture 53"/>
          <p:cNvPicPr>
            <a:picLocks noChangeAspect="1"/>
          </p:cNvPicPr>
          <p:nvPr/>
        </p:nvPicPr>
        <p:blipFill>
          <a:blip xmlns:r="http://schemas.openxmlformats.org/officeDocument/2006/relationships" r:embed="rId40"/>
          <a:stretch>
            <a:fillRect/>
          </a:stretch>
        </p:blipFill>
        <p:spPr>
          <a:xfrm rot="21600000">
            <a:off x="558135" y="2148898"/>
            <a:ext cx="307365" cy="143214"/>
          </a:xfrm>
          <a:prstGeom prst="rect"/>
        </p:spPr>
      </p:pic>
      <p:pic>
        <p:nvPicPr>
          <p:cNvPr id="2097194" name="picture 54"/>
          <p:cNvPicPr>
            <a:picLocks noChangeAspect="1"/>
          </p:cNvPicPr>
          <p:nvPr/>
        </p:nvPicPr>
        <p:blipFill>
          <a:blip xmlns:r="http://schemas.openxmlformats.org/officeDocument/2006/relationships" r:embed="rId41"/>
          <a:stretch>
            <a:fillRect/>
          </a:stretch>
        </p:blipFill>
        <p:spPr>
          <a:xfrm rot="21600000">
            <a:off x="3560729" y="2787242"/>
            <a:ext cx="321686" cy="134304"/>
          </a:xfrm>
          <a:prstGeom prst="rect"/>
        </p:spPr>
      </p:pic>
      <p:pic>
        <p:nvPicPr>
          <p:cNvPr id="2097195" name="picture 55"/>
          <p:cNvPicPr>
            <a:picLocks noChangeAspect="1"/>
          </p:cNvPicPr>
          <p:nvPr/>
        </p:nvPicPr>
        <p:blipFill>
          <a:blip xmlns:r="http://schemas.openxmlformats.org/officeDocument/2006/relationships" r:embed="rId42"/>
          <a:stretch>
            <a:fillRect/>
          </a:stretch>
        </p:blipFill>
        <p:spPr>
          <a:xfrm rot="21600000">
            <a:off x="2769111" y="3828119"/>
            <a:ext cx="298783" cy="142941"/>
          </a:xfrm>
          <a:prstGeom prst="rect"/>
        </p:spPr>
      </p:pic>
      <p:pic>
        <p:nvPicPr>
          <p:cNvPr id="2097196" name="picture 56"/>
          <p:cNvPicPr>
            <a:picLocks noChangeAspect="1"/>
          </p:cNvPicPr>
          <p:nvPr/>
        </p:nvPicPr>
        <p:blipFill>
          <a:blip xmlns:r="http://schemas.openxmlformats.org/officeDocument/2006/relationships" r:embed="rId43"/>
          <a:stretch>
            <a:fillRect/>
          </a:stretch>
        </p:blipFill>
        <p:spPr>
          <a:xfrm rot="21600000">
            <a:off x="1913430" y="2157534"/>
            <a:ext cx="253742" cy="134304"/>
          </a:xfrm>
          <a:prstGeom prst="rect"/>
        </p:spPr>
      </p:pic>
      <p:pic>
        <p:nvPicPr>
          <p:cNvPr id="2097197" name="picture 57"/>
          <p:cNvPicPr>
            <a:picLocks noChangeAspect="1"/>
          </p:cNvPicPr>
          <p:nvPr/>
        </p:nvPicPr>
        <p:blipFill>
          <a:blip xmlns:r="http://schemas.openxmlformats.org/officeDocument/2006/relationships" r:embed="rId44"/>
          <a:stretch>
            <a:fillRect/>
          </a:stretch>
        </p:blipFill>
        <p:spPr>
          <a:xfrm rot="21600000">
            <a:off x="2149188" y="3836756"/>
            <a:ext cx="253741" cy="134304"/>
          </a:xfrm>
          <a:prstGeom prst="rect"/>
        </p:spPr>
      </p:pic>
      <p:pic>
        <p:nvPicPr>
          <p:cNvPr id="2097198" name="picture 58"/>
          <p:cNvPicPr>
            <a:picLocks noChangeAspect="1"/>
          </p:cNvPicPr>
          <p:nvPr/>
        </p:nvPicPr>
        <p:blipFill>
          <a:blip xmlns:r="http://schemas.openxmlformats.org/officeDocument/2006/relationships" r:embed="rId45"/>
          <a:stretch>
            <a:fillRect/>
          </a:stretch>
        </p:blipFill>
        <p:spPr>
          <a:xfrm rot="21600000">
            <a:off x="1327779" y="5675209"/>
            <a:ext cx="180658" cy="179018"/>
          </a:xfrm>
          <a:prstGeom prst="rect"/>
        </p:spPr>
      </p:pic>
      <p:pic>
        <p:nvPicPr>
          <p:cNvPr id="2097199" name="picture 59"/>
          <p:cNvPicPr>
            <a:picLocks noChangeAspect="1"/>
          </p:cNvPicPr>
          <p:nvPr/>
        </p:nvPicPr>
        <p:blipFill>
          <a:blip xmlns:r="http://schemas.openxmlformats.org/officeDocument/2006/relationships" r:embed="rId46"/>
          <a:stretch>
            <a:fillRect/>
          </a:stretch>
        </p:blipFill>
        <p:spPr>
          <a:xfrm rot="21600000">
            <a:off x="3504318" y="3864142"/>
            <a:ext cx="277684" cy="106919"/>
          </a:xfrm>
          <a:prstGeom prst="rect"/>
        </p:spPr>
      </p:pic>
      <p:pic>
        <p:nvPicPr>
          <p:cNvPr id="2097200" name="picture 60"/>
          <p:cNvPicPr>
            <a:picLocks noChangeAspect="1"/>
          </p:cNvPicPr>
          <p:nvPr/>
        </p:nvPicPr>
        <p:blipFill>
          <a:blip xmlns:r="http://schemas.openxmlformats.org/officeDocument/2006/relationships" r:embed="rId47"/>
          <a:stretch>
            <a:fillRect/>
          </a:stretch>
        </p:blipFill>
        <p:spPr>
          <a:xfrm rot="21600000">
            <a:off x="3160930" y="3864142"/>
            <a:ext cx="271234" cy="106919"/>
          </a:xfrm>
          <a:prstGeom prst="rect"/>
        </p:spPr>
      </p:pic>
      <p:pic>
        <p:nvPicPr>
          <p:cNvPr id="2097201" name="picture 61"/>
          <p:cNvPicPr>
            <a:picLocks noChangeAspect="1"/>
          </p:cNvPicPr>
          <p:nvPr/>
        </p:nvPicPr>
        <p:blipFill>
          <a:blip xmlns:r="http://schemas.openxmlformats.org/officeDocument/2006/relationships" r:embed="rId48"/>
          <a:stretch>
            <a:fillRect/>
          </a:stretch>
        </p:blipFill>
        <p:spPr>
          <a:xfrm rot="21600000">
            <a:off x="875996" y="3864142"/>
            <a:ext cx="258497" cy="107192"/>
          </a:xfrm>
          <a:prstGeom prst="rect"/>
        </p:spPr>
      </p:pic>
      <p:pic>
        <p:nvPicPr>
          <p:cNvPr id="2097202" name="picture 62"/>
          <p:cNvPicPr>
            <a:picLocks noChangeAspect="1"/>
          </p:cNvPicPr>
          <p:nvPr/>
        </p:nvPicPr>
        <p:blipFill>
          <a:blip xmlns:r="http://schemas.openxmlformats.org/officeDocument/2006/relationships" r:embed="rId49"/>
          <a:stretch>
            <a:fillRect/>
          </a:stretch>
        </p:blipFill>
        <p:spPr>
          <a:xfrm rot="21600000">
            <a:off x="1859096" y="3838450"/>
            <a:ext cx="181751" cy="132610"/>
          </a:xfrm>
          <a:prstGeom prst="rect"/>
        </p:spPr>
      </p:pic>
      <p:pic>
        <p:nvPicPr>
          <p:cNvPr id="2097203" name="picture 63"/>
          <p:cNvPicPr>
            <a:picLocks noChangeAspect="1"/>
          </p:cNvPicPr>
          <p:nvPr/>
        </p:nvPicPr>
        <p:blipFill>
          <a:blip xmlns:r="http://schemas.openxmlformats.org/officeDocument/2006/relationships" r:embed="rId50"/>
          <a:stretch>
            <a:fillRect/>
          </a:stretch>
        </p:blipFill>
        <p:spPr>
          <a:xfrm rot="21600000">
            <a:off x="4136650" y="2778605"/>
            <a:ext cx="151577" cy="142941"/>
          </a:xfrm>
          <a:prstGeom prst="rect"/>
        </p:spPr>
      </p:pic>
      <p:pic>
        <p:nvPicPr>
          <p:cNvPr id="2097204" name="picture 64"/>
          <p:cNvPicPr>
            <a:picLocks noChangeAspect="1"/>
          </p:cNvPicPr>
          <p:nvPr/>
        </p:nvPicPr>
        <p:blipFill>
          <a:blip xmlns:r="http://schemas.openxmlformats.org/officeDocument/2006/relationships" r:embed="rId51"/>
          <a:stretch>
            <a:fillRect/>
          </a:stretch>
        </p:blipFill>
        <p:spPr>
          <a:xfrm rot="21600000">
            <a:off x="2461254" y="3828119"/>
            <a:ext cx="141028" cy="142941"/>
          </a:xfrm>
          <a:prstGeom prst="rect"/>
        </p:spPr>
      </p:pic>
      <p:pic>
        <p:nvPicPr>
          <p:cNvPr id="2097205" name="picture 65"/>
          <p:cNvPicPr>
            <a:picLocks noChangeAspect="1"/>
          </p:cNvPicPr>
          <p:nvPr/>
        </p:nvPicPr>
        <p:blipFill>
          <a:blip xmlns:r="http://schemas.openxmlformats.org/officeDocument/2006/relationships" r:embed="rId52"/>
          <a:stretch>
            <a:fillRect/>
          </a:stretch>
        </p:blipFill>
        <p:spPr>
          <a:xfrm rot="21600000">
            <a:off x="4038477" y="2814573"/>
            <a:ext cx="85528" cy="142996"/>
          </a:xfrm>
          <a:prstGeom prst="rect"/>
        </p:spPr>
      </p:pic>
      <p:pic>
        <p:nvPicPr>
          <p:cNvPr id="2097206" name="picture 66"/>
          <p:cNvPicPr>
            <a:picLocks noChangeAspect="1"/>
          </p:cNvPicPr>
          <p:nvPr/>
        </p:nvPicPr>
        <p:blipFill>
          <a:blip xmlns:r="http://schemas.openxmlformats.org/officeDocument/2006/relationships" r:embed="rId53"/>
          <a:stretch>
            <a:fillRect/>
          </a:stretch>
        </p:blipFill>
        <p:spPr>
          <a:xfrm rot="21600000">
            <a:off x="1819466" y="2184865"/>
            <a:ext cx="85528" cy="142996"/>
          </a:xfrm>
          <a:prstGeom prst="rect"/>
        </p:spPr>
      </p:pic>
      <p:pic>
        <p:nvPicPr>
          <p:cNvPr id="2097207" name="picture 67"/>
          <p:cNvPicPr>
            <a:picLocks noChangeAspect="1"/>
          </p:cNvPicPr>
          <p:nvPr/>
        </p:nvPicPr>
        <p:blipFill>
          <a:blip xmlns:r="http://schemas.openxmlformats.org/officeDocument/2006/relationships" r:embed="rId54"/>
          <a:stretch>
            <a:fillRect/>
          </a:stretch>
        </p:blipFill>
        <p:spPr>
          <a:xfrm rot="21600000">
            <a:off x="2712919" y="2814573"/>
            <a:ext cx="85528" cy="142996"/>
          </a:xfrm>
          <a:prstGeom prst="rect"/>
        </p:spPr>
      </p:pic>
      <p:pic>
        <p:nvPicPr>
          <p:cNvPr id="2097208" name="picture 68"/>
          <p:cNvPicPr>
            <a:picLocks noChangeAspect="1"/>
          </p:cNvPicPr>
          <p:nvPr/>
        </p:nvPicPr>
        <p:blipFill>
          <a:blip xmlns:r="http://schemas.openxmlformats.org/officeDocument/2006/relationships" r:embed="rId55"/>
          <a:stretch>
            <a:fillRect/>
          </a:stretch>
        </p:blipFill>
        <p:spPr>
          <a:xfrm rot="21600000">
            <a:off x="2055224" y="3864087"/>
            <a:ext cx="85528" cy="142996"/>
          </a:xfrm>
          <a:prstGeom prst="rect"/>
        </p:spPr>
      </p:pic>
      <p:pic>
        <p:nvPicPr>
          <p:cNvPr id="2097209" name="picture 69"/>
          <p:cNvPicPr>
            <a:picLocks noChangeAspect="1"/>
          </p:cNvPicPr>
          <p:nvPr/>
        </p:nvPicPr>
        <p:blipFill>
          <a:blip xmlns:r="http://schemas.openxmlformats.org/officeDocument/2006/relationships" r:embed="rId56"/>
          <a:stretch>
            <a:fillRect/>
          </a:stretch>
        </p:blipFill>
        <p:spPr>
          <a:xfrm rot="21600000">
            <a:off x="3949487" y="2818290"/>
            <a:ext cx="80133" cy="103256"/>
          </a:xfrm>
          <a:prstGeom prst="rect"/>
        </p:spPr>
      </p:pic>
      <p:pic>
        <p:nvPicPr>
          <p:cNvPr id="2097210" name="picture 70"/>
          <p:cNvPicPr>
            <a:picLocks noChangeAspect="1"/>
          </p:cNvPicPr>
          <p:nvPr/>
        </p:nvPicPr>
        <p:blipFill>
          <a:blip xmlns:r="http://schemas.openxmlformats.org/officeDocument/2006/relationships" r:embed="rId57"/>
          <a:stretch>
            <a:fillRect/>
          </a:stretch>
        </p:blipFill>
        <p:spPr>
          <a:xfrm rot="21600000">
            <a:off x="113732" y="4249073"/>
            <a:ext cx="32523" cy="141793"/>
          </a:xfrm>
          <a:prstGeom prst="rect"/>
        </p:spPr>
      </p:pic>
      <p:sp>
        <p:nvSpPr>
          <p:cNvPr id="1048586" name="rect"/>
          <p:cNvSpPr/>
          <p:nvPr/>
        </p:nvSpPr>
        <p:spPr>
          <a:xfrm>
            <a:off x="1198284" y="5734846"/>
            <a:ext cx="73247" cy="43511"/>
          </a:xfrm>
          <a:prstGeom prst="rect"/>
          <a:solidFill>
            <a:srgbClr val="B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/>
          <p:cNvGrpSpPr/>
          <p:nvPr/>
        </p:nvGrpSpPr>
        <p:grpSpPr>
          <a:xfrm rot="21600000">
            <a:off x="4233" y="305803"/>
            <a:ext cx="8103472" cy="725991"/>
            <a:chOff x="0" y="0"/>
            <a:chExt cx="8103472" cy="725991"/>
          </a:xfrm>
        </p:grpSpPr>
        <p:sp>
          <p:nvSpPr>
            <p:cNvPr id="1048587" name="rect"/>
            <p:cNvSpPr/>
            <p:nvPr/>
          </p:nvSpPr>
          <p:spPr>
            <a:xfrm>
              <a:off x="0" y="4098"/>
              <a:ext cx="8103472" cy="721892"/>
            </a:xfrm>
            <a:prstGeom prst="rect"/>
            <a:solidFill>
              <a:srgbClr val="D0461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588" name="textbox 74"/>
            <p:cNvSpPr/>
            <p:nvPr/>
          </p:nvSpPr>
          <p:spPr>
            <a:xfrm>
              <a:off x="3247441" y="112406"/>
              <a:ext cx="1459230" cy="624840"/>
            </a:xfrm>
            <a:prstGeom prst="rect"/>
          </p:spPr>
          <p:txBody>
            <a:bodyPr bIns="0" lIns="0" rIns="0" tIns="0" vert="horz" wrap="square"/>
            <a:p>
              <a:pPr algn="l" eaLnBrk="0" rtl="0">
                <a:lnSpc>
                  <a:spcPct val="83341"/>
                </a:lnSpc>
              </a:pPr>
              <a:endParaRPr altLang="Arial" dirty="0" sz="100" lang="Arial"/>
            </a:p>
            <a:p>
              <a:pPr algn="l" eaLnBrk="0" marL="12700" rtl="0">
                <a:lnSpc>
                  <a:spcPts val="4717"/>
                </a:lnSpc>
              </a:pPr>
              <a:r>
                <a:rPr dirty="0" sz="3600" kern="0" spc="-18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Data</a:t>
              </a:r>
              <a:r>
                <a:rPr dirty="0" sz="3600" kern="0" spc="-17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se</a:t>
              </a:r>
              <a:r>
                <a:rPr dirty="0" sz="3600" kern="0" spc="-13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</a:t>
              </a:r>
              <a:endParaRPr altLang="Arial" dirty="0" sz="3600" lang="Arial"/>
            </a:p>
          </p:txBody>
        </p:sp>
        <p:pic>
          <p:nvPicPr>
            <p:cNvPr id="2097211" name="picture 7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rot="21600000">
              <a:off x="0" y="0"/>
              <a:ext cx="7744574" cy="27987"/>
            </a:xfrm>
            <a:prstGeom prst="rect"/>
          </p:spPr>
        </p:pic>
        <p:pic>
          <p:nvPicPr>
            <p:cNvPr id="2097212" name="picture 76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21600000">
              <a:off x="7734679" y="353100"/>
              <a:ext cx="368792" cy="368792"/>
            </a:xfrm>
            <a:prstGeom prst="rect"/>
          </p:spPr>
        </p:pic>
      </p:grpSp>
      <p:sp>
        <p:nvSpPr>
          <p:cNvPr id="1048589" name=""/>
          <p:cNvSpPr txBox="1"/>
          <p:nvPr/>
        </p:nvSpPr>
        <p:spPr>
          <a:xfrm>
            <a:off x="2132139" y="1541111"/>
            <a:ext cx="4572000" cy="434340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21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1841868" y="1293657"/>
            <a:ext cx="5729478" cy="5795639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77"/>
          <p:cNvSpPr/>
          <p:nvPr/>
        </p:nvSpPr>
        <p:spPr>
          <a:xfrm>
            <a:off x="121403" y="1221756"/>
            <a:ext cx="9528175" cy="372490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1491"/>
              </a:lnSpc>
            </a:pPr>
            <a:endParaRPr altLang="Arial" dirty="0" sz="100" lang="Arial"/>
          </a:p>
          <a:p>
            <a:pPr algn="l" eaLnBrk="0" marL="30480" rtl="0">
              <a:lnSpc>
                <a:spcPct val="90000"/>
              </a:lnSpc>
            </a:pPr>
            <a:r>
              <a:rPr dirty="0" sz="3700" kern="0" spc="-150">
                <a:solidFill>
                  <a:srgbClr val="B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Fine-tuning</a:t>
            </a:r>
            <a:r>
              <a:rPr dirty="0" sz="37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37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Optimize</a:t>
            </a:r>
            <a:r>
              <a:rPr dirty="0" sz="37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37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dirty="0" sz="3700" kern="0" spc="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37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adjusting</a:t>
            </a:r>
            <a:endParaRPr altLang="Arial" dirty="0" sz="3700" lang="Arial"/>
          </a:p>
          <a:p>
            <a:pPr algn="l" eaLnBrk="0" indent="15875" marL="12700" rtl="0">
              <a:lnSpc>
                <a:spcPct val="90000"/>
              </a:lnSpc>
              <a:spcBef>
                <a:spcPts val="214"/>
              </a:spcBef>
            </a:pPr>
            <a:r>
              <a:rPr dirty="0" sz="38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hyperparameters</a:t>
            </a:r>
            <a:r>
              <a:rPr dirty="0" sz="38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8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3800" kern="0" spc="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8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dirty="0" sz="38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8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techniques</a:t>
            </a:r>
            <a:r>
              <a:rPr dirty="0" sz="38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8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like</a:t>
            </a:r>
            <a:r>
              <a:rPr dirty="0" sz="38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800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</a:t>
            </a:r>
            <a:r>
              <a:rPr dirty="0" sz="3800" kern="0" spc="-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oss-</a:t>
            </a:r>
            <a:r>
              <a:rPr dirty="0" sz="38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8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validation</a:t>
            </a:r>
            <a:r>
              <a:rPr dirty="0" sz="38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8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38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8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</a:t>
            </a:r>
            <a:r>
              <a:rPr dirty="0" sz="3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8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its</a:t>
            </a:r>
            <a:r>
              <a:rPr dirty="0" sz="38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8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</a:t>
            </a:r>
            <a:r>
              <a:rPr dirty="0" sz="3800" kern="0" spc="-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nce.</a:t>
            </a:r>
            <a:endParaRPr altLang="Arial" dirty="0" sz="3800" lang="Arial"/>
          </a:p>
          <a:p>
            <a:pPr algn="l" eaLnBrk="0" rtl="0">
              <a:lnSpc>
                <a:spcPct val="134000"/>
              </a:lnSpc>
            </a:pPr>
            <a:endParaRPr altLang="Arial" dirty="0" sz="1000" lang="Arial"/>
          </a:p>
          <a:p>
            <a:pPr algn="l" eaLnBrk="0" rtl="0">
              <a:lnSpc>
                <a:spcPct val="135000"/>
              </a:lnSpc>
            </a:pPr>
            <a:endParaRPr altLang="Arial" dirty="0" sz="1000" lang="Arial"/>
          </a:p>
          <a:p>
            <a:pPr algn="l" eaLnBrk="0" indent="17779" marL="12700" rtl="0">
              <a:lnSpc>
                <a:spcPct val="92000"/>
              </a:lnSpc>
              <a:spcBef>
                <a:spcPts val="1117"/>
              </a:spcBef>
            </a:pPr>
            <a:r>
              <a:rPr dirty="0" sz="3700" kern="0" spc="-160">
                <a:solidFill>
                  <a:srgbClr val="02A5E3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Deployment</a:t>
            </a:r>
            <a:r>
              <a:rPr dirty="0" sz="3700" kern="0" spc="-170">
                <a:solidFill>
                  <a:srgbClr val="02A5E3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3700" kern="0" spc="140">
                <a:solidFill>
                  <a:srgbClr val="02A5E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Deploy</a:t>
            </a:r>
            <a:r>
              <a:rPr dirty="0" sz="3700" kern="0" spc="-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37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dirty="0" sz="37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ained</a:t>
            </a:r>
            <a:r>
              <a:rPr dirty="0" sz="3700" kern="0" spc="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dirty="0" sz="37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37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37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real-</a:t>
            </a:r>
            <a:r>
              <a:rPr dirty="0" sz="37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37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world</a:t>
            </a:r>
            <a:r>
              <a:rPr dirty="0" sz="37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</a:t>
            </a:r>
            <a:r>
              <a:rPr dirty="0" sz="37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ment</a:t>
            </a:r>
            <a:r>
              <a:rPr dirty="0" sz="3700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where</a:t>
            </a:r>
            <a:r>
              <a:rPr dirty="0" sz="37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37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dirty="0" sz="37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analyze</a:t>
            </a:r>
            <a:r>
              <a:rPr dirty="0" sz="37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endParaRPr altLang="Arial" dirty="0" sz="3700" lang="Arial"/>
          </a:p>
          <a:p>
            <a:pPr algn="l" eaLnBrk="0" marL="17779" rtl="0">
              <a:lnSpc>
                <a:spcPct val="90000"/>
              </a:lnSpc>
              <a:spcBef>
                <a:spcPts val="191"/>
              </a:spcBef>
            </a:pPr>
            <a:r>
              <a:rPr dirty="0" sz="37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classify</a:t>
            </a:r>
            <a:r>
              <a:rPr dirty="0" sz="37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news</a:t>
            </a:r>
            <a:r>
              <a:rPr dirty="0" sz="37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articles</a:t>
            </a:r>
            <a:r>
              <a:rPr dirty="0" sz="3700" kern="0" spc="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dirty="0" sz="37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fake</a:t>
            </a:r>
            <a:r>
              <a:rPr dirty="0" sz="37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37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3700" kern="0" spc="-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real.</a:t>
            </a:r>
            <a:endParaRPr altLang="Arial" dirty="0" sz="3700" lang="Aria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RMX3521</dc:creator>
  <dcterms:created xsi:type="dcterms:W3CDTF">2023-10-03T06:47:36Z</dcterms:created>
  <dcterms:modified xsi:type="dcterms:W3CDTF">2023-10-09T16:51:59Z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2023-10-04T23:10:32</vt:filetime>
  </property>
  <property fmtid="{D5CDD505-2E9C-101B-9397-08002B2CF9AE}" pid="4" name="ICV">
    <vt:lpwstr>efe34dc443d041c0b9ab83a5f762c893</vt:lpwstr>
  </property>
</Properties>
</file>