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21"/>
  </p:notesMasterIdLst>
  <p:handoutMasterIdLst>
    <p:handoutMasterId r:id="rId22"/>
  </p:handoutMasterIdLst>
  <p:sldIdLst>
    <p:sldId id="257" r:id="rId2"/>
    <p:sldId id="258" r:id="rId3"/>
    <p:sldId id="259" r:id="rId4"/>
    <p:sldId id="260" r:id="rId5"/>
    <p:sldId id="261" r:id="rId6"/>
    <p:sldId id="262" r:id="rId7"/>
    <p:sldId id="272" r:id="rId8"/>
    <p:sldId id="271" r:id="rId9"/>
    <p:sldId id="264" r:id="rId10"/>
    <p:sldId id="265" r:id="rId11"/>
    <p:sldId id="266" r:id="rId12"/>
    <p:sldId id="268" r:id="rId13"/>
    <p:sldId id="269" r:id="rId14"/>
    <p:sldId id="274" r:id="rId15"/>
    <p:sldId id="273" r:id="rId16"/>
    <p:sldId id="276" r:id="rId17"/>
    <p:sldId id="270" r:id="rId18"/>
    <p:sldId id="280" r:id="rId19"/>
    <p:sldId id="278" r:id="rId20"/>
  </p:sldIdLst>
  <p:sldSz cx="9144000" cy="6858000" type="screen4x3"/>
  <p:notesSz cx="6858000" cy="9144000"/>
  <p:defaultTextStyle>
    <a:defPPr>
      <a:defRPr lang="en-GB"/>
    </a:defPPr>
    <a:lvl1pPr algn="l" defTabSz="449263" rtl="0" eaLnBrk="0" fontAlgn="base" hangingPunct="0">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Noto Sans CJK SC Regular" charset="0"/>
      </a:defRPr>
    </a:lvl1pPr>
    <a:lvl2pPr marL="742950" indent="-285750" algn="l" defTabSz="449263" rtl="0" eaLnBrk="0" fontAlgn="base" hangingPunct="0">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Noto Sans CJK SC Regular" charset="0"/>
      </a:defRPr>
    </a:lvl2pPr>
    <a:lvl3pPr marL="1143000" indent="-228600" algn="l" defTabSz="449263" rtl="0" eaLnBrk="0" fontAlgn="base" hangingPunct="0">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Noto Sans CJK SC Regular" charset="0"/>
      </a:defRPr>
    </a:lvl3pPr>
    <a:lvl4pPr marL="1600200" indent="-228600" algn="l" defTabSz="449263" rtl="0" eaLnBrk="0" fontAlgn="base" hangingPunct="0">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Noto Sans CJK SC Regular" charset="0"/>
      </a:defRPr>
    </a:lvl4pPr>
    <a:lvl5pPr marL="2057400" indent="-228600" algn="l" defTabSz="449263" rtl="0" eaLnBrk="0" fontAlgn="base" hangingPunct="0">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Noto Sans CJK SC Regular" charset="0"/>
      </a:defRPr>
    </a:lvl5pPr>
    <a:lvl6pPr marL="2286000" algn="l" defTabSz="914400" rtl="0" eaLnBrk="1" latinLnBrk="0" hangingPunct="1">
      <a:defRPr kern="1200">
        <a:solidFill>
          <a:schemeClr val="bg1"/>
        </a:solidFill>
        <a:latin typeface="Arial" panose="020B0604020202020204" pitchFamily="34" charset="0"/>
        <a:ea typeface="+mn-ea"/>
        <a:cs typeface="Noto Sans CJK SC Regular" charset="0"/>
      </a:defRPr>
    </a:lvl6pPr>
    <a:lvl7pPr marL="2743200" algn="l" defTabSz="914400" rtl="0" eaLnBrk="1" latinLnBrk="0" hangingPunct="1">
      <a:defRPr kern="1200">
        <a:solidFill>
          <a:schemeClr val="bg1"/>
        </a:solidFill>
        <a:latin typeface="Arial" panose="020B0604020202020204" pitchFamily="34" charset="0"/>
        <a:ea typeface="+mn-ea"/>
        <a:cs typeface="Noto Sans CJK SC Regular" charset="0"/>
      </a:defRPr>
    </a:lvl7pPr>
    <a:lvl8pPr marL="3200400" algn="l" defTabSz="914400" rtl="0" eaLnBrk="1" latinLnBrk="0" hangingPunct="1">
      <a:defRPr kern="1200">
        <a:solidFill>
          <a:schemeClr val="bg1"/>
        </a:solidFill>
        <a:latin typeface="Arial" panose="020B0604020202020204" pitchFamily="34" charset="0"/>
        <a:ea typeface="+mn-ea"/>
        <a:cs typeface="Noto Sans CJK SC Regular" charset="0"/>
      </a:defRPr>
    </a:lvl8pPr>
    <a:lvl9pPr marL="3657600" algn="l" defTabSz="914400" rtl="0" eaLnBrk="1" latinLnBrk="0" hangingPunct="1">
      <a:defRPr kern="1200">
        <a:solidFill>
          <a:schemeClr val="bg1"/>
        </a:solidFill>
        <a:latin typeface="Arial" panose="020B0604020202020204" pitchFamily="34" charset="0"/>
        <a:ea typeface="+mn-ea"/>
        <a:cs typeface="Noto Sans CJK SC Regular"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chemeClr val="tx1"/>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B5D03DD-1818-4713-92DF-170B761A3D98}" type="datetime8">
              <a:rPr lang="en-US" smtClean="0"/>
              <a:pPr/>
              <a:t>10/9/2020 10:05 AM</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C44234B-06C3-488A-A750-65F482F1AE01}"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776" name="AutoShape 1"/>
          <p:cNvSpPr>
            <a:spLocks noChangeArrowheads="1"/>
          </p:cNvSpPr>
          <p:nvPr/>
        </p:nvSpPr>
        <p:spPr bwMode="auto">
          <a:xfrm>
            <a:off x="0" y="0"/>
            <a:ext cx="6858000" cy="9144000"/>
          </a:xfrm>
          <a:prstGeom prst="roundRect">
            <a:avLst>
              <a:gd name="adj" fmla="val 23"/>
            </a:avLst>
          </a:prstGeom>
          <a:solidFill>
            <a:srgbClr val="FFFFFF"/>
          </a:solidFill>
          <a:ln>
            <a:noFill/>
          </a:ln>
          <a:effectLst/>
        </p:spPr>
        <p:txBody>
          <a:bodyPr wrap="none" anchor="ctr"/>
          <a:lstStyle/>
          <a:p>
            <a:endParaRPr lang="en-US"/>
          </a:p>
        </p:txBody>
      </p:sp>
      <p:sp>
        <p:nvSpPr>
          <p:cNvPr id="1048777" name="Rectangle 2"/>
          <p:cNvSpPr>
            <a:spLocks noGrp="1" noRot="1" noChangeAspect="1" noChangeArrowheads="1"/>
          </p:cNvSpPr>
          <p:nvPr>
            <p:ph type="sldImg"/>
          </p:nvPr>
        </p:nvSpPr>
        <p:spPr bwMode="auto">
          <a:xfrm>
            <a:off x="1003300" y="695325"/>
            <a:ext cx="4845050" cy="3425825"/>
          </a:xfrm>
          <a:prstGeom prst="rect">
            <a:avLst/>
          </a:prstGeom>
          <a:noFill/>
          <a:ln>
            <a:noFill/>
          </a:ln>
          <a:effectLst/>
        </p:spPr>
      </p:sp>
      <p:sp>
        <p:nvSpPr>
          <p:cNvPr id="1048778" name="Rectangle 3"/>
          <p:cNvSpPr>
            <a:spLocks noGrp="1" noChangeArrowheads="1"/>
          </p:cNvSpPr>
          <p:nvPr>
            <p:ph type="body"/>
          </p:nvPr>
        </p:nvSpPr>
        <p:spPr bwMode="auto">
          <a:xfrm>
            <a:off x="685800" y="4343400"/>
            <a:ext cx="5483225" cy="4111625"/>
          </a:xfrm>
          <a:prstGeom prst="rect">
            <a:avLst/>
          </a:prstGeom>
          <a:noFill/>
          <a:ln>
            <a:noFill/>
          </a:ln>
          <a:effectLst/>
        </p:spPr>
        <p:txBody>
          <a:bodyPr vert="horz" wrap="square" lIns="0" tIns="0" rIns="0" bIns="0" numCol="1" anchor="t" anchorCtr="0" compatLnSpc="1">
            <a:prstTxWarp prst="textNoShape">
              <a:avLst/>
            </a:prstTxWarp>
          </a:bodyPr>
          <a:lstStyle/>
          <a:p>
            <a:pPr lvl="0"/>
            <a:endParaRPr lang="en-US" altLang="en-US"/>
          </a:p>
        </p:txBody>
      </p:sp>
      <p:sp>
        <p:nvSpPr>
          <p:cNvPr id="1048779" name="Rectangle 4"/>
          <p:cNvSpPr>
            <a:spLocks noGrp="1" noChangeArrowheads="1"/>
          </p:cNvSpPr>
          <p:nvPr>
            <p:ph type="hdr"/>
          </p:nvPr>
        </p:nvSpPr>
        <p:spPr bwMode="auto">
          <a:xfrm>
            <a:off x="0" y="0"/>
            <a:ext cx="2973388" cy="454025"/>
          </a:xfrm>
          <a:prstGeom prst="rect">
            <a:avLst/>
          </a:prstGeom>
          <a:noFill/>
          <a:ln>
            <a:noFill/>
          </a:ln>
          <a:effectLst/>
        </p:spPr>
        <p:txBody>
          <a:bodyPr vert="horz" wrap="square" lIns="0" tIns="0" rIns="0" bIns="0" numCol="1" anchor="t" anchorCtr="0" compatLnSpc="1">
            <a:prstTxWarp prst="textNoShape">
              <a:avLst/>
            </a:prstTxWarp>
          </a:bodyPr>
          <a:lstStyle>
            <a:lvl1pPr eaLnBrk="1">
              <a:lnSpc>
                <a:spcPct val="93000"/>
              </a:lnSpc>
              <a:buClrTx/>
              <a:buFontTx/>
              <a:buNone/>
              <a:tabLst>
                <a:tab pos="449263" algn="l"/>
                <a:tab pos="898525" algn="l"/>
                <a:tab pos="1347788" algn="l"/>
                <a:tab pos="1797050" algn="l"/>
                <a:tab pos="2246313" algn="l"/>
                <a:tab pos="2695575" algn="l"/>
              </a:tabLst>
              <a:defRPr sz="1400">
                <a:solidFill>
                  <a:srgbClr val="000000"/>
                </a:solidFill>
                <a:latin typeface="Times New Roman" panose="02020603050405020304" pitchFamily="18" charset="0"/>
                <a:cs typeface="DejaVu Sans" charset="0"/>
              </a:defRPr>
            </a:lvl1pPr>
          </a:lstStyle>
          <a:p>
            <a:endParaRPr lang="en-IN" altLang="en-US"/>
          </a:p>
        </p:txBody>
      </p:sp>
      <p:sp>
        <p:nvSpPr>
          <p:cNvPr id="1048780" name="Rectangle 5"/>
          <p:cNvSpPr>
            <a:spLocks noGrp="1" noChangeArrowheads="1"/>
          </p:cNvSpPr>
          <p:nvPr>
            <p:ph type="dt"/>
          </p:nvPr>
        </p:nvSpPr>
        <p:spPr bwMode="auto">
          <a:xfrm>
            <a:off x="3881438" y="0"/>
            <a:ext cx="2973387" cy="454025"/>
          </a:xfrm>
          <a:prstGeom prst="rect">
            <a:avLst/>
          </a:prstGeom>
          <a:noFill/>
          <a:ln>
            <a:noFill/>
          </a:ln>
          <a:effectLst/>
        </p:spPr>
        <p:txBody>
          <a:bodyPr vert="horz" wrap="square" lIns="0" tIns="0" rIns="0" bIns="0" numCol="1" anchor="t" anchorCtr="0" compatLnSpc="1">
            <a:prstTxWarp prst="textNoShape">
              <a:avLst/>
            </a:prstTxWarp>
          </a:bodyPr>
          <a:lstStyle>
            <a:lvl1pPr algn="r" eaLnBrk="1">
              <a:lnSpc>
                <a:spcPct val="93000"/>
              </a:lnSpc>
              <a:buClrTx/>
              <a:buFontTx/>
              <a:buNone/>
              <a:tabLst>
                <a:tab pos="449263" algn="l"/>
                <a:tab pos="898525" algn="l"/>
                <a:tab pos="1347788" algn="l"/>
                <a:tab pos="1797050" algn="l"/>
                <a:tab pos="2246313" algn="l"/>
                <a:tab pos="2695575" algn="l"/>
              </a:tabLst>
              <a:defRPr sz="1400">
                <a:solidFill>
                  <a:srgbClr val="000000"/>
                </a:solidFill>
                <a:latin typeface="Times New Roman" panose="02020603050405020304" pitchFamily="18" charset="0"/>
                <a:cs typeface="DejaVu Sans" charset="0"/>
              </a:defRPr>
            </a:lvl1pPr>
          </a:lstStyle>
          <a:p>
            <a:fld id="{5FAB0F37-C00C-4244-AF42-3E3908171D49}" type="datetime8">
              <a:rPr lang="en-US" altLang="en-US" smtClean="0"/>
              <a:pPr/>
              <a:t>10/9/2020 10:05 AM</a:t>
            </a:fld>
            <a:endParaRPr lang="en-IN" altLang="en-US"/>
          </a:p>
        </p:txBody>
      </p:sp>
      <p:sp>
        <p:nvSpPr>
          <p:cNvPr id="1048781" name="Rectangle 6"/>
          <p:cNvSpPr>
            <a:spLocks noGrp="1" noChangeArrowheads="1"/>
          </p:cNvSpPr>
          <p:nvPr>
            <p:ph type="ftr"/>
          </p:nvPr>
        </p:nvSpPr>
        <p:spPr bwMode="auto">
          <a:xfrm>
            <a:off x="0" y="8686800"/>
            <a:ext cx="2973388" cy="454025"/>
          </a:xfrm>
          <a:prstGeom prst="rect">
            <a:avLst/>
          </a:prstGeom>
          <a:noFill/>
          <a:ln>
            <a:noFill/>
          </a:ln>
          <a:effectLst/>
        </p:spPr>
        <p:txBody>
          <a:bodyPr vert="horz" wrap="square" lIns="0" tIns="0" rIns="0" bIns="0" numCol="1" anchor="b" anchorCtr="0" compatLnSpc="1">
            <a:prstTxWarp prst="textNoShape">
              <a:avLst/>
            </a:prstTxWarp>
          </a:bodyPr>
          <a:lstStyle>
            <a:lvl1pPr eaLnBrk="1">
              <a:lnSpc>
                <a:spcPct val="93000"/>
              </a:lnSpc>
              <a:buClrTx/>
              <a:buFontTx/>
              <a:buNone/>
              <a:tabLst>
                <a:tab pos="449263" algn="l"/>
                <a:tab pos="898525" algn="l"/>
                <a:tab pos="1347788" algn="l"/>
                <a:tab pos="1797050" algn="l"/>
                <a:tab pos="2246313" algn="l"/>
                <a:tab pos="2695575" algn="l"/>
              </a:tabLst>
              <a:defRPr sz="1400">
                <a:solidFill>
                  <a:srgbClr val="000000"/>
                </a:solidFill>
                <a:latin typeface="Times New Roman" panose="02020603050405020304" pitchFamily="18" charset="0"/>
                <a:cs typeface="DejaVu Sans" charset="0"/>
              </a:defRPr>
            </a:lvl1pPr>
          </a:lstStyle>
          <a:p>
            <a:endParaRPr lang="en-IN" altLang="en-US"/>
          </a:p>
        </p:txBody>
      </p:sp>
      <p:sp>
        <p:nvSpPr>
          <p:cNvPr id="1048782" name="Rectangle 7"/>
          <p:cNvSpPr>
            <a:spLocks noGrp="1" noChangeArrowheads="1"/>
          </p:cNvSpPr>
          <p:nvPr>
            <p:ph type="sldNum"/>
          </p:nvPr>
        </p:nvSpPr>
        <p:spPr bwMode="auto">
          <a:xfrm>
            <a:off x="3881438" y="8686800"/>
            <a:ext cx="2973387" cy="454025"/>
          </a:xfrm>
          <a:prstGeom prst="rect">
            <a:avLst/>
          </a:prstGeom>
          <a:noFill/>
          <a:ln>
            <a:noFill/>
          </a:ln>
          <a:effectLst/>
        </p:spPr>
        <p:txBody>
          <a:bodyPr vert="horz" wrap="square" lIns="0" tIns="0" rIns="0" bIns="0" numCol="1" anchor="b" anchorCtr="0" compatLnSpc="1">
            <a:prstTxWarp prst="textNoShape">
              <a:avLst/>
            </a:prstTxWarp>
          </a:bodyPr>
          <a:lstStyle>
            <a:lvl1pPr algn="r" eaLnBrk="1">
              <a:lnSpc>
                <a:spcPct val="93000"/>
              </a:lnSpc>
              <a:buClrTx/>
              <a:buFontTx/>
              <a:buNone/>
              <a:tabLst>
                <a:tab pos="449263" algn="l"/>
                <a:tab pos="898525" algn="l"/>
                <a:tab pos="1347788" algn="l"/>
                <a:tab pos="1797050" algn="l"/>
                <a:tab pos="2246313" algn="l"/>
                <a:tab pos="2695575" algn="l"/>
              </a:tabLst>
              <a:defRPr sz="1400">
                <a:solidFill>
                  <a:srgbClr val="000000"/>
                </a:solidFill>
                <a:latin typeface="Times New Roman" panose="02020603050405020304" pitchFamily="18" charset="0"/>
                <a:cs typeface="DejaVu Sans" charset="0"/>
              </a:defRPr>
            </a:lvl1pPr>
          </a:lstStyle>
          <a:p>
            <a:fld id="{18D6C255-8B26-4EB2-A80F-1EE82359D5C6}" type="slidenum">
              <a:rPr lang="en-IN" altLang="en-US"/>
              <a:pPr/>
              <a:t>‹#›</a:t>
            </a:fld>
            <a:endParaRPr lang="en-IN" altLang="en-US"/>
          </a:p>
        </p:txBody>
      </p:sp>
    </p:spTree>
  </p:cSld>
  <p:clrMap bg1="lt1" tx1="dk1" bg2="lt2" tx2="dk2" accent1="accent1" accent2="accent2" accent3="accent3" accent4="accent4" accent5="accent5" accent6="accent6" hlink="hlink" folHlink="folHlink"/>
  <p:hf hdr="0" ftr="0" dt="0"/>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594" name="Rectangle 7"/>
          <p:cNvSpPr>
            <a:spLocks noGrp="1" noChangeArrowheads="1"/>
          </p:cNvSpPr>
          <p:nvPr>
            <p:ph type="sldNum"/>
          </p:nvPr>
        </p:nvSpPr>
        <p:spPr/>
        <p:txBody>
          <a:bodyPr/>
          <a:lstStyle/>
          <a:p>
            <a:fld id="{B6F295F2-0662-459C-8014-1C36F1626071}" type="slidenum">
              <a:rPr lang="en-IN" altLang="en-US"/>
              <a:pPr/>
              <a:t>1</a:t>
            </a:fld>
            <a:endParaRPr lang="en-IN" altLang="en-US"/>
          </a:p>
        </p:txBody>
      </p:sp>
      <p:sp>
        <p:nvSpPr>
          <p:cNvPr id="1048595" name="Text Box 1"/>
          <p:cNvSpPr txBox="1">
            <a:spLocks noChangeArrowheads="1"/>
          </p:cNvSpPr>
          <p:nvPr/>
        </p:nvSpPr>
        <p:spPr bwMode="auto">
          <a:xfrm>
            <a:off x="3884613" y="8685213"/>
            <a:ext cx="2968625" cy="454025"/>
          </a:xfrm>
          <a:prstGeom prst="rect">
            <a:avLst/>
          </a:prstGeom>
          <a:noFill/>
          <a:ln>
            <a:noFill/>
          </a:ln>
          <a:effec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9pPr>
          </a:lstStyle>
          <a:p>
            <a:pPr algn="r" eaLnBrk="1" hangingPunct="1">
              <a:buClrTx/>
              <a:buFontTx/>
              <a:buNone/>
            </a:pPr>
            <a:fld id="{AF57F42A-3CEC-4C4E-9E34-2EF1FFBBAF15}" type="slidenum">
              <a:rPr lang="en-IN" altLang="en-US" sz="1200">
                <a:solidFill>
                  <a:srgbClr val="000000"/>
                </a:solidFill>
                <a:latin typeface="Calibri" panose="020F0502020204030204" pitchFamily="34" charset="0"/>
              </a:rPr>
              <a:pPr algn="r" eaLnBrk="1" hangingPunct="1">
                <a:buClrTx/>
                <a:buFontTx/>
                <a:buNone/>
              </a:pPr>
              <a:t>1</a:t>
            </a:fld>
            <a:endParaRPr lang="en-IN" altLang="en-US" sz="1200">
              <a:solidFill>
                <a:srgbClr val="000000"/>
              </a:solidFill>
              <a:latin typeface="Calibri" panose="020F0502020204030204" pitchFamily="34" charset="0"/>
            </a:endParaRPr>
          </a:p>
        </p:txBody>
      </p:sp>
      <p:sp>
        <p:nvSpPr>
          <p:cNvPr id="1048596" name="Text Box 2"/>
          <p:cNvSpPr txBox="1">
            <a:spLocks noChangeArrowheads="1"/>
          </p:cNvSpPr>
          <p:nvPr/>
        </p:nvSpPr>
        <p:spPr bwMode="auto">
          <a:xfrm>
            <a:off x="3884613" y="8685213"/>
            <a:ext cx="2971800" cy="457200"/>
          </a:xfrm>
          <a:prstGeom prst="rect">
            <a:avLst/>
          </a:prstGeom>
          <a:noFill/>
          <a:ln>
            <a:noFill/>
          </a:ln>
          <a:effec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9pPr>
          </a:lstStyle>
          <a:p>
            <a:pPr algn="r" eaLnBrk="1" hangingPunct="1">
              <a:buClrTx/>
              <a:buFontTx/>
              <a:buNone/>
            </a:pPr>
            <a:fld id="{5C9D4904-FF5D-438E-8C12-73C67B50D031}" type="slidenum">
              <a:rPr lang="en-US" altLang="en-US" sz="1200">
                <a:solidFill>
                  <a:srgbClr val="000000"/>
                </a:solidFill>
                <a:latin typeface="Times New Roman" panose="02020603050405020304" pitchFamily="18" charset="0"/>
                <a:ea typeface="Microsoft YaHei" panose="020B0503020204020204" pitchFamily="34" charset="-122"/>
              </a:rPr>
              <a:pPr algn="r" eaLnBrk="1" hangingPunct="1">
                <a:buClrTx/>
                <a:buFontTx/>
                <a:buNone/>
              </a:pPr>
              <a:t>1</a:t>
            </a:fld>
            <a:endParaRPr lang="en-US" altLang="en-US" sz="1200">
              <a:solidFill>
                <a:srgbClr val="000000"/>
              </a:solidFill>
              <a:latin typeface="Times New Roman" panose="02020603050405020304" pitchFamily="18" charset="0"/>
              <a:ea typeface="Microsoft YaHei" panose="020B0503020204020204" pitchFamily="34" charset="-122"/>
            </a:endParaRPr>
          </a:p>
        </p:txBody>
      </p:sp>
      <p:sp>
        <p:nvSpPr>
          <p:cNvPr id="1048597" name="Text Box 3"/>
          <p:cNvSpPr txBox="1">
            <a:spLocks noChangeArrowheads="1"/>
          </p:cNvSpPr>
          <p:nvPr/>
        </p:nvSpPr>
        <p:spPr bwMode="auto">
          <a:xfrm>
            <a:off x="0" y="0"/>
            <a:ext cx="1588" cy="1588"/>
          </a:xfrm>
          <a:prstGeom prst="rect">
            <a:avLst/>
          </a:prstGeom>
          <a:noFill/>
          <a:ln>
            <a:noFill/>
          </a:ln>
          <a:effectLst/>
        </p:spPr>
        <p:txBody>
          <a:bodyPr lIns="78840" tIns="39600" rIns="78840" bIns="396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9pPr>
          </a:lstStyle>
          <a:p>
            <a:pPr eaLnBrk="1" hangingPunct="1">
              <a:buClrTx/>
              <a:buFontTx/>
              <a:buNone/>
            </a:pPr>
            <a:fld id="{FBB6049F-05B4-4706-95DA-AFAFC62D4472}" type="slidenum">
              <a:rPr lang="en-US" altLang="en-US" sz="1200">
                <a:latin typeface="Calibri" panose="020F0502020204030204" pitchFamily="34" charset="0"/>
              </a:rPr>
              <a:pPr eaLnBrk="1" hangingPunct="1">
                <a:buClrTx/>
                <a:buFontTx/>
                <a:buNone/>
              </a:pPr>
              <a:t>1</a:t>
            </a:fld>
            <a:endParaRPr lang="en-US" altLang="en-US" sz="1200">
              <a:latin typeface="Calibri" panose="020F0502020204030204" pitchFamily="34" charset="0"/>
            </a:endParaRPr>
          </a:p>
        </p:txBody>
      </p:sp>
      <p:sp>
        <p:nvSpPr>
          <p:cNvPr id="1048598" name="Rectangle 4"/>
          <p:cNvSpPr>
            <a:spLocks noChangeArrowheads="1"/>
          </p:cNvSpPr>
          <p:nvPr/>
        </p:nvSpPr>
        <p:spPr bwMode="auto">
          <a:xfrm>
            <a:off x="3881438" y="8685213"/>
            <a:ext cx="2968625" cy="450850"/>
          </a:xfrm>
          <a:prstGeom prst="rect">
            <a:avLst/>
          </a:prstGeom>
          <a:noFill/>
          <a:ln>
            <a:noFill/>
          </a:ln>
          <a:effectLst/>
        </p:spPr>
        <p:txBody>
          <a:bodyPr lIns="0" tIns="0" rIns="0" bIns="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9pPr>
          </a:lstStyle>
          <a:p>
            <a:pPr algn="r" eaLnBrk="1" hangingPunct="1">
              <a:buClrTx/>
              <a:buFontTx/>
              <a:buNone/>
            </a:pPr>
            <a:fld id="{3544E0EF-DB56-42FD-8CD3-8A169026A215}" type="slidenum">
              <a:rPr lang="en-US" altLang="en-US" sz="1200">
                <a:solidFill>
                  <a:srgbClr val="000000"/>
                </a:solidFill>
                <a:latin typeface="Times New Roman" panose="02020603050405020304" pitchFamily="18" charset="0"/>
              </a:rPr>
              <a:pPr algn="r" eaLnBrk="1" hangingPunct="1">
                <a:buClrTx/>
                <a:buFontTx/>
                <a:buNone/>
              </a:pPr>
              <a:t>1</a:t>
            </a:fld>
            <a:endParaRPr lang="en-US" altLang="en-US" sz="1200">
              <a:solidFill>
                <a:srgbClr val="000000"/>
              </a:solidFill>
              <a:latin typeface="Times New Roman" panose="02020603050405020304" pitchFamily="18" charset="0"/>
            </a:endParaRPr>
          </a:p>
        </p:txBody>
      </p:sp>
      <p:sp>
        <p:nvSpPr>
          <p:cNvPr id="1048599" name="Rectangle 5"/>
          <p:cNvSpPr>
            <a:spLocks noChangeArrowheads="1"/>
          </p:cNvSpPr>
          <p:nvPr/>
        </p:nvSpPr>
        <p:spPr bwMode="auto">
          <a:xfrm>
            <a:off x="3881438" y="8685213"/>
            <a:ext cx="2970212" cy="452437"/>
          </a:xfrm>
          <a:prstGeom prst="rect">
            <a:avLst/>
          </a:prstGeom>
          <a:noFill/>
          <a:ln>
            <a:noFill/>
          </a:ln>
          <a:effectLst/>
        </p:spPr>
        <p:txBody>
          <a:bodyPr lIns="0" tIns="0" rIns="0" bIns="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9pPr>
          </a:lstStyle>
          <a:p>
            <a:pPr algn="r" eaLnBrk="1" hangingPunct="1">
              <a:buClrTx/>
              <a:buFontTx/>
              <a:buNone/>
            </a:pPr>
            <a:fld id="{A594A06F-7385-4EF3-8851-D7F5FEA7D92E}" type="slidenum">
              <a:rPr lang="en-US" altLang="en-US" sz="1200">
                <a:solidFill>
                  <a:srgbClr val="000000"/>
                </a:solidFill>
                <a:latin typeface="Times New Roman" panose="02020603050405020304" pitchFamily="18" charset="0"/>
              </a:rPr>
              <a:pPr algn="r" eaLnBrk="1" hangingPunct="1">
                <a:buClrTx/>
                <a:buFontTx/>
                <a:buNone/>
              </a:pPr>
              <a:t>1</a:t>
            </a:fld>
            <a:endParaRPr lang="en-US" altLang="en-US" sz="1200">
              <a:solidFill>
                <a:srgbClr val="000000"/>
              </a:solidFill>
              <a:latin typeface="Times New Roman" panose="02020603050405020304" pitchFamily="18" charset="0"/>
            </a:endParaRPr>
          </a:p>
        </p:txBody>
      </p:sp>
      <p:sp>
        <p:nvSpPr>
          <p:cNvPr id="1048600" name="Rectangle 6"/>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p:spPr>
      </p:sp>
      <p:sp>
        <p:nvSpPr>
          <p:cNvPr id="1048601" name="Rectangle 7"/>
          <p:cNvSpPr txBox="1">
            <a:spLocks noGrp="1" noChangeArrowheads="1"/>
          </p:cNvSpPr>
          <p:nvPr>
            <p:ph type="body" idx="1"/>
          </p:nvPr>
        </p:nvSpPr>
        <p:spPr bwMode="auto">
          <a:xfrm>
            <a:off x="685800" y="4343400"/>
            <a:ext cx="5486400" cy="4114800"/>
          </a:xfrm>
          <a:prstGeom prst="rect">
            <a:avLst/>
          </a:prstGeom>
          <a:noFill/>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06" name="Rectangle 7"/>
          <p:cNvSpPr>
            <a:spLocks noGrp="1" noChangeArrowheads="1"/>
          </p:cNvSpPr>
          <p:nvPr>
            <p:ph type="sldNum"/>
          </p:nvPr>
        </p:nvSpPr>
        <p:spPr/>
        <p:txBody>
          <a:bodyPr/>
          <a:lstStyle/>
          <a:p>
            <a:fld id="{E0BCCB62-986F-4F3B-BFE8-54BBA7D99F38}" type="slidenum">
              <a:rPr lang="en-IN" altLang="en-US"/>
              <a:pPr/>
              <a:t>2</a:t>
            </a:fld>
            <a:endParaRPr lang="en-IN" altLang="en-US"/>
          </a:p>
        </p:txBody>
      </p:sp>
      <p:sp>
        <p:nvSpPr>
          <p:cNvPr id="1048607" name="Text Box 1"/>
          <p:cNvSpPr txBox="1">
            <a:spLocks noChangeArrowheads="1"/>
          </p:cNvSpPr>
          <p:nvPr/>
        </p:nvSpPr>
        <p:spPr bwMode="auto">
          <a:xfrm>
            <a:off x="3884613" y="8685213"/>
            <a:ext cx="2968625" cy="454025"/>
          </a:xfrm>
          <a:prstGeom prst="rect">
            <a:avLst/>
          </a:prstGeom>
          <a:noFill/>
          <a:ln>
            <a:noFill/>
          </a:ln>
          <a:effec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9pPr>
          </a:lstStyle>
          <a:p>
            <a:pPr algn="r" eaLnBrk="1" hangingPunct="1">
              <a:buClrTx/>
              <a:buFontTx/>
              <a:buNone/>
            </a:pPr>
            <a:fld id="{6D543CB8-5DC6-4327-A7D8-9751236A87C7}" type="slidenum">
              <a:rPr lang="en-IN" altLang="en-US" sz="1200">
                <a:solidFill>
                  <a:srgbClr val="000000"/>
                </a:solidFill>
                <a:latin typeface="Calibri" panose="020F0502020204030204" pitchFamily="34" charset="0"/>
              </a:rPr>
              <a:pPr algn="r" eaLnBrk="1" hangingPunct="1">
                <a:buClrTx/>
                <a:buFontTx/>
                <a:buNone/>
              </a:pPr>
              <a:t>2</a:t>
            </a:fld>
            <a:endParaRPr lang="en-IN" altLang="en-US" sz="1200">
              <a:solidFill>
                <a:srgbClr val="000000"/>
              </a:solidFill>
              <a:latin typeface="Calibri" panose="020F0502020204030204" pitchFamily="34" charset="0"/>
            </a:endParaRPr>
          </a:p>
        </p:txBody>
      </p:sp>
      <p:sp>
        <p:nvSpPr>
          <p:cNvPr id="1048608"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048609" name="Rectangle 3"/>
          <p:cNvSpPr txBox="1">
            <a:spLocks noGrp="1" noChangeArrowheads="1"/>
          </p:cNvSpPr>
          <p:nvPr>
            <p:ph type="body" idx="1"/>
          </p:nvPr>
        </p:nvSpPr>
        <p:spPr bwMode="auto">
          <a:xfrm>
            <a:off x="685800" y="4343400"/>
            <a:ext cx="5486400" cy="4114800"/>
          </a:xfrm>
          <a:prstGeom prst="rect">
            <a:avLst/>
          </a:prstGeom>
          <a:noFill/>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14" name="Rectangle 7"/>
          <p:cNvSpPr>
            <a:spLocks noGrp="1" noChangeArrowheads="1"/>
          </p:cNvSpPr>
          <p:nvPr>
            <p:ph type="sldNum"/>
          </p:nvPr>
        </p:nvSpPr>
        <p:spPr/>
        <p:txBody>
          <a:bodyPr/>
          <a:lstStyle/>
          <a:p>
            <a:fld id="{F8BD7FE8-19D1-4DB1-A7C0-6F0BF59EA929}" type="slidenum">
              <a:rPr lang="en-IN" altLang="en-US"/>
              <a:pPr/>
              <a:t>3</a:t>
            </a:fld>
            <a:endParaRPr lang="en-IN" altLang="en-US"/>
          </a:p>
        </p:txBody>
      </p:sp>
      <p:sp>
        <p:nvSpPr>
          <p:cNvPr id="1048615" name="Text Box 1"/>
          <p:cNvSpPr txBox="1">
            <a:spLocks noChangeArrowheads="1"/>
          </p:cNvSpPr>
          <p:nvPr/>
        </p:nvSpPr>
        <p:spPr bwMode="auto">
          <a:xfrm>
            <a:off x="3884613" y="8685213"/>
            <a:ext cx="2968625" cy="454025"/>
          </a:xfrm>
          <a:prstGeom prst="rect">
            <a:avLst/>
          </a:prstGeom>
          <a:noFill/>
          <a:ln>
            <a:noFill/>
          </a:ln>
          <a:effec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9pPr>
          </a:lstStyle>
          <a:p>
            <a:pPr algn="r" eaLnBrk="1" hangingPunct="1">
              <a:buClrTx/>
              <a:buFontTx/>
              <a:buNone/>
            </a:pPr>
            <a:fld id="{EB2E5B9F-C2EF-4CA5-B51B-D28068FFF081}" type="slidenum">
              <a:rPr lang="en-IN" altLang="en-US" sz="1200">
                <a:solidFill>
                  <a:srgbClr val="000000"/>
                </a:solidFill>
                <a:latin typeface="Calibri" panose="020F0502020204030204" pitchFamily="34" charset="0"/>
              </a:rPr>
              <a:pPr algn="r" eaLnBrk="1" hangingPunct="1">
                <a:buClrTx/>
                <a:buFontTx/>
                <a:buNone/>
              </a:pPr>
              <a:t>3</a:t>
            </a:fld>
            <a:endParaRPr lang="en-IN" altLang="en-US" sz="1200">
              <a:solidFill>
                <a:srgbClr val="000000"/>
              </a:solidFill>
              <a:latin typeface="Calibri" panose="020F0502020204030204" pitchFamily="34" charset="0"/>
            </a:endParaRPr>
          </a:p>
        </p:txBody>
      </p:sp>
      <p:sp>
        <p:nvSpPr>
          <p:cNvPr id="1048616"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048617" name="Rectangle 3"/>
          <p:cNvSpPr txBox="1">
            <a:spLocks noGrp="1" noChangeArrowheads="1"/>
          </p:cNvSpPr>
          <p:nvPr>
            <p:ph type="body" idx="1"/>
          </p:nvPr>
        </p:nvSpPr>
        <p:spPr bwMode="auto">
          <a:xfrm>
            <a:off x="685800" y="4343400"/>
            <a:ext cx="5486400" cy="4114800"/>
          </a:xfrm>
          <a:prstGeom prst="rect">
            <a:avLst/>
          </a:prstGeom>
          <a:noFill/>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28" name="Rectangle 7"/>
          <p:cNvSpPr>
            <a:spLocks noGrp="1" noChangeArrowheads="1"/>
          </p:cNvSpPr>
          <p:nvPr>
            <p:ph type="sldNum"/>
          </p:nvPr>
        </p:nvSpPr>
        <p:spPr/>
        <p:txBody>
          <a:bodyPr/>
          <a:lstStyle/>
          <a:p>
            <a:fld id="{1E6C4DD9-986E-4664-A374-3FC60C09C2DA}" type="slidenum">
              <a:rPr lang="en-IN" altLang="en-US"/>
              <a:pPr/>
              <a:t>4</a:t>
            </a:fld>
            <a:endParaRPr lang="en-IN" altLang="en-US"/>
          </a:p>
        </p:txBody>
      </p:sp>
      <p:sp>
        <p:nvSpPr>
          <p:cNvPr id="1048629" name="Text Box 1"/>
          <p:cNvSpPr txBox="1">
            <a:spLocks noChangeArrowheads="1"/>
          </p:cNvSpPr>
          <p:nvPr/>
        </p:nvSpPr>
        <p:spPr bwMode="auto">
          <a:xfrm>
            <a:off x="3884613" y="8685213"/>
            <a:ext cx="2968625" cy="454025"/>
          </a:xfrm>
          <a:prstGeom prst="rect">
            <a:avLst/>
          </a:prstGeom>
          <a:noFill/>
          <a:ln>
            <a:noFill/>
          </a:ln>
          <a:effec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9pPr>
          </a:lstStyle>
          <a:p>
            <a:pPr algn="r" eaLnBrk="1" hangingPunct="1">
              <a:buClrTx/>
              <a:buFontTx/>
              <a:buNone/>
            </a:pPr>
            <a:fld id="{14212000-DE03-4F81-995B-3D611267BDEC}" type="slidenum">
              <a:rPr lang="en-IN" altLang="en-US" sz="1200">
                <a:solidFill>
                  <a:srgbClr val="000000"/>
                </a:solidFill>
                <a:latin typeface="Calibri" panose="020F0502020204030204" pitchFamily="34" charset="0"/>
              </a:rPr>
              <a:pPr algn="r" eaLnBrk="1" hangingPunct="1">
                <a:buClrTx/>
                <a:buFontTx/>
                <a:buNone/>
              </a:pPr>
              <a:t>4</a:t>
            </a:fld>
            <a:endParaRPr lang="en-IN" altLang="en-US" sz="1200">
              <a:solidFill>
                <a:srgbClr val="000000"/>
              </a:solidFill>
              <a:latin typeface="Calibri" panose="020F0502020204030204" pitchFamily="34" charset="0"/>
            </a:endParaRPr>
          </a:p>
        </p:txBody>
      </p:sp>
      <p:sp>
        <p:nvSpPr>
          <p:cNvPr id="1048630" name="Text Box 2"/>
          <p:cNvSpPr txBox="1">
            <a:spLocks noChangeArrowheads="1"/>
          </p:cNvSpPr>
          <p:nvPr/>
        </p:nvSpPr>
        <p:spPr bwMode="auto">
          <a:xfrm>
            <a:off x="3884613" y="8685213"/>
            <a:ext cx="2971800" cy="457200"/>
          </a:xfrm>
          <a:prstGeom prst="rect">
            <a:avLst/>
          </a:prstGeom>
          <a:noFill/>
          <a:ln>
            <a:noFill/>
          </a:ln>
          <a:effec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9pPr>
          </a:lstStyle>
          <a:p>
            <a:pPr algn="r" eaLnBrk="1" hangingPunct="1">
              <a:buClrTx/>
              <a:buFontTx/>
              <a:buNone/>
            </a:pPr>
            <a:fld id="{CCAF549F-6E0B-47A9-9C9F-BD6AFFC25B4E}" type="slidenum">
              <a:rPr lang="en-US" altLang="en-US" sz="1200">
                <a:solidFill>
                  <a:srgbClr val="000000"/>
                </a:solidFill>
                <a:latin typeface="Times New Roman" panose="02020603050405020304" pitchFamily="18" charset="0"/>
                <a:ea typeface="Microsoft YaHei" panose="020B0503020204020204" pitchFamily="34" charset="-122"/>
              </a:rPr>
              <a:pPr algn="r" eaLnBrk="1" hangingPunct="1">
                <a:buClrTx/>
                <a:buFontTx/>
                <a:buNone/>
              </a:pPr>
              <a:t>4</a:t>
            </a:fld>
            <a:endParaRPr lang="en-US" altLang="en-US" sz="1200">
              <a:solidFill>
                <a:srgbClr val="000000"/>
              </a:solidFill>
              <a:latin typeface="Times New Roman" panose="02020603050405020304" pitchFamily="18" charset="0"/>
              <a:ea typeface="Microsoft YaHei" panose="020B0503020204020204" pitchFamily="34" charset="-122"/>
            </a:endParaRPr>
          </a:p>
        </p:txBody>
      </p:sp>
      <p:sp>
        <p:nvSpPr>
          <p:cNvPr id="1048631" name="Text Box 3"/>
          <p:cNvSpPr txBox="1">
            <a:spLocks noChangeArrowheads="1"/>
          </p:cNvSpPr>
          <p:nvPr/>
        </p:nvSpPr>
        <p:spPr bwMode="auto">
          <a:xfrm>
            <a:off x="0" y="0"/>
            <a:ext cx="1588" cy="1588"/>
          </a:xfrm>
          <a:prstGeom prst="rect">
            <a:avLst/>
          </a:prstGeom>
          <a:noFill/>
          <a:ln>
            <a:noFill/>
          </a:ln>
          <a:effectLst/>
        </p:spPr>
        <p:txBody>
          <a:bodyPr lIns="78840" tIns="39600" rIns="78840" bIns="396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9pPr>
          </a:lstStyle>
          <a:p>
            <a:pPr eaLnBrk="1" hangingPunct="1">
              <a:buClrTx/>
              <a:buFontTx/>
              <a:buNone/>
            </a:pPr>
            <a:fld id="{5FEEE298-A922-4FBE-B095-F6E5448046BB}" type="slidenum">
              <a:rPr lang="en-US" altLang="en-US" sz="1200">
                <a:latin typeface="Calibri" panose="020F0502020204030204" pitchFamily="34" charset="0"/>
              </a:rPr>
              <a:pPr eaLnBrk="1" hangingPunct="1">
                <a:buClrTx/>
                <a:buFontTx/>
                <a:buNone/>
              </a:pPr>
              <a:t>4</a:t>
            </a:fld>
            <a:endParaRPr lang="en-US" altLang="en-US" sz="1200">
              <a:latin typeface="Calibri" panose="020F0502020204030204" pitchFamily="34" charset="0"/>
            </a:endParaRPr>
          </a:p>
        </p:txBody>
      </p:sp>
      <p:sp>
        <p:nvSpPr>
          <p:cNvPr id="1048632" name="Rectangle 4"/>
          <p:cNvSpPr>
            <a:spLocks noChangeArrowheads="1"/>
          </p:cNvSpPr>
          <p:nvPr/>
        </p:nvSpPr>
        <p:spPr bwMode="auto">
          <a:xfrm>
            <a:off x="3881438" y="8685213"/>
            <a:ext cx="2968625" cy="450850"/>
          </a:xfrm>
          <a:prstGeom prst="rect">
            <a:avLst/>
          </a:prstGeom>
          <a:noFill/>
          <a:ln>
            <a:noFill/>
          </a:ln>
          <a:effectLst/>
        </p:spPr>
        <p:txBody>
          <a:bodyPr lIns="0" tIns="0" rIns="0" bIns="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9pPr>
          </a:lstStyle>
          <a:p>
            <a:pPr algn="r" eaLnBrk="1" hangingPunct="1">
              <a:buClrTx/>
              <a:buFontTx/>
              <a:buNone/>
            </a:pPr>
            <a:fld id="{FBFA3402-F208-47E4-B48B-E86ED4F7C20C}" type="slidenum">
              <a:rPr lang="en-US" altLang="en-US" sz="1200">
                <a:solidFill>
                  <a:srgbClr val="000000"/>
                </a:solidFill>
                <a:latin typeface="Times New Roman" panose="02020603050405020304" pitchFamily="18" charset="0"/>
              </a:rPr>
              <a:pPr algn="r" eaLnBrk="1" hangingPunct="1">
                <a:buClrTx/>
                <a:buFontTx/>
                <a:buNone/>
              </a:pPr>
              <a:t>4</a:t>
            </a:fld>
            <a:endParaRPr lang="en-US" altLang="en-US" sz="1200">
              <a:solidFill>
                <a:srgbClr val="000000"/>
              </a:solidFill>
              <a:latin typeface="Times New Roman" panose="02020603050405020304" pitchFamily="18" charset="0"/>
            </a:endParaRPr>
          </a:p>
        </p:txBody>
      </p:sp>
      <p:sp>
        <p:nvSpPr>
          <p:cNvPr id="1048633" name="Rectangle 5"/>
          <p:cNvSpPr>
            <a:spLocks noChangeArrowheads="1"/>
          </p:cNvSpPr>
          <p:nvPr/>
        </p:nvSpPr>
        <p:spPr bwMode="auto">
          <a:xfrm>
            <a:off x="3881438" y="8685213"/>
            <a:ext cx="2970212" cy="452437"/>
          </a:xfrm>
          <a:prstGeom prst="rect">
            <a:avLst/>
          </a:prstGeom>
          <a:noFill/>
          <a:ln>
            <a:noFill/>
          </a:ln>
          <a:effectLst/>
        </p:spPr>
        <p:txBody>
          <a:bodyPr lIns="0" tIns="0" rIns="0" bIns="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9pPr>
          </a:lstStyle>
          <a:p>
            <a:pPr algn="r" eaLnBrk="1" hangingPunct="1">
              <a:buClrTx/>
              <a:buFontTx/>
              <a:buNone/>
            </a:pPr>
            <a:fld id="{784D8CA3-D1D6-4B9B-88D2-7E735942C743}" type="slidenum">
              <a:rPr lang="en-US" altLang="en-US" sz="1200">
                <a:solidFill>
                  <a:srgbClr val="000000"/>
                </a:solidFill>
                <a:latin typeface="Times New Roman" panose="02020603050405020304" pitchFamily="18" charset="0"/>
              </a:rPr>
              <a:pPr algn="r" eaLnBrk="1" hangingPunct="1">
                <a:buClrTx/>
                <a:buFontTx/>
                <a:buNone/>
              </a:pPr>
              <a:t>4</a:t>
            </a:fld>
            <a:endParaRPr lang="en-US" altLang="en-US" sz="1200">
              <a:solidFill>
                <a:srgbClr val="000000"/>
              </a:solidFill>
              <a:latin typeface="Times New Roman" panose="02020603050405020304" pitchFamily="18" charset="0"/>
            </a:endParaRPr>
          </a:p>
        </p:txBody>
      </p:sp>
      <p:sp>
        <p:nvSpPr>
          <p:cNvPr id="1048634" name="Rectangle 6"/>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p:spPr>
      </p:sp>
      <p:sp>
        <p:nvSpPr>
          <p:cNvPr id="1048635" name="Rectangle 7"/>
          <p:cNvSpPr txBox="1">
            <a:spLocks noGrp="1" noChangeArrowheads="1"/>
          </p:cNvSpPr>
          <p:nvPr>
            <p:ph type="body" idx="1"/>
          </p:nvPr>
        </p:nvSpPr>
        <p:spPr bwMode="auto">
          <a:xfrm>
            <a:off x="685800" y="4343400"/>
            <a:ext cx="5486400" cy="4114800"/>
          </a:xfrm>
          <a:prstGeom prst="rect">
            <a:avLst/>
          </a:prstGeom>
          <a:noFill/>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1413" y="695325"/>
            <a:ext cx="4568825" cy="34258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idx="10"/>
          </p:nvPr>
        </p:nvSpPr>
        <p:spPr/>
        <p:txBody>
          <a:bodyPr/>
          <a:lstStyle/>
          <a:p>
            <a:fld id="{18D6C255-8B26-4EB2-A80F-1EE82359D5C6}" type="slidenum">
              <a:rPr lang="en-IN" altLang="en-US" smtClean="0"/>
              <a:pPr/>
              <a:t>14</a:t>
            </a:fld>
            <a:endParaRPr lang="en-I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76" name="Rectangle 7"/>
          <p:cNvSpPr>
            <a:spLocks noGrp="1" noChangeArrowheads="1"/>
          </p:cNvSpPr>
          <p:nvPr>
            <p:ph type="sldNum"/>
          </p:nvPr>
        </p:nvSpPr>
        <p:spPr/>
        <p:txBody>
          <a:bodyPr/>
          <a:lstStyle/>
          <a:p>
            <a:fld id="{D90A4D62-1D99-4B1B-BE55-0E403DB27BDA}" type="slidenum">
              <a:rPr lang="en-IN" altLang="en-US"/>
              <a:pPr/>
              <a:t>17</a:t>
            </a:fld>
            <a:endParaRPr lang="en-IN" altLang="en-US"/>
          </a:p>
        </p:txBody>
      </p:sp>
      <p:sp>
        <p:nvSpPr>
          <p:cNvPr id="1048677" name="Text Box 1"/>
          <p:cNvSpPr txBox="1">
            <a:spLocks noChangeArrowheads="1"/>
          </p:cNvSpPr>
          <p:nvPr/>
        </p:nvSpPr>
        <p:spPr bwMode="auto">
          <a:xfrm>
            <a:off x="3884613" y="8685213"/>
            <a:ext cx="2968625" cy="454025"/>
          </a:xfrm>
          <a:prstGeom prst="rect">
            <a:avLst/>
          </a:prstGeom>
          <a:noFill/>
          <a:ln>
            <a:noFill/>
          </a:ln>
          <a:effec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9pPr>
          </a:lstStyle>
          <a:p>
            <a:pPr algn="r" eaLnBrk="1" hangingPunct="1">
              <a:buClrTx/>
              <a:buFontTx/>
              <a:buNone/>
            </a:pPr>
            <a:fld id="{E6CE1046-12A9-4F70-80E2-099EDCBB519E}" type="slidenum">
              <a:rPr lang="en-IN" altLang="en-US" sz="1200">
                <a:solidFill>
                  <a:srgbClr val="000000"/>
                </a:solidFill>
                <a:latin typeface="Calibri" panose="020F0502020204030204" pitchFamily="34" charset="0"/>
              </a:rPr>
              <a:pPr algn="r" eaLnBrk="1" hangingPunct="1">
                <a:buClrTx/>
                <a:buFontTx/>
                <a:buNone/>
              </a:pPr>
              <a:t>17</a:t>
            </a:fld>
            <a:endParaRPr lang="en-IN" altLang="en-US" sz="1200">
              <a:solidFill>
                <a:srgbClr val="000000"/>
              </a:solidFill>
              <a:latin typeface="Calibri" panose="020F0502020204030204" pitchFamily="34" charset="0"/>
            </a:endParaRPr>
          </a:p>
        </p:txBody>
      </p:sp>
      <p:sp>
        <p:nvSpPr>
          <p:cNvPr id="1048678"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048679" name="Rectangle 3"/>
          <p:cNvSpPr txBox="1">
            <a:spLocks noGrp="1" noChangeArrowheads="1"/>
          </p:cNvSpPr>
          <p:nvPr>
            <p:ph type="body" idx="1"/>
          </p:nvPr>
        </p:nvSpPr>
        <p:spPr bwMode="auto">
          <a:xfrm>
            <a:off x="685800" y="4343400"/>
            <a:ext cx="5486400" cy="4114800"/>
          </a:xfrm>
          <a:prstGeom prst="rect">
            <a:avLst/>
          </a:prstGeom>
          <a:noFill/>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76" name="Rectangle 7"/>
          <p:cNvSpPr>
            <a:spLocks noGrp="1" noChangeArrowheads="1"/>
          </p:cNvSpPr>
          <p:nvPr>
            <p:ph type="sldNum"/>
          </p:nvPr>
        </p:nvSpPr>
        <p:spPr/>
        <p:txBody>
          <a:bodyPr/>
          <a:lstStyle/>
          <a:p>
            <a:fld id="{D90A4D62-1D99-4B1B-BE55-0E403DB27BDA}" type="slidenum">
              <a:rPr lang="en-IN" altLang="en-US"/>
              <a:pPr/>
              <a:t>18</a:t>
            </a:fld>
            <a:endParaRPr lang="en-IN" altLang="en-US"/>
          </a:p>
        </p:txBody>
      </p:sp>
      <p:sp>
        <p:nvSpPr>
          <p:cNvPr id="1048677" name="Text Box 1"/>
          <p:cNvSpPr txBox="1">
            <a:spLocks noChangeArrowheads="1"/>
          </p:cNvSpPr>
          <p:nvPr/>
        </p:nvSpPr>
        <p:spPr bwMode="auto">
          <a:xfrm>
            <a:off x="3884613" y="8685213"/>
            <a:ext cx="2968625" cy="454025"/>
          </a:xfrm>
          <a:prstGeom prst="rect">
            <a:avLst/>
          </a:prstGeom>
          <a:noFill/>
          <a:ln>
            <a:noFill/>
          </a:ln>
          <a:effec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9pPr>
          </a:lstStyle>
          <a:p>
            <a:pPr algn="r" eaLnBrk="1" hangingPunct="1">
              <a:buClrTx/>
              <a:buFontTx/>
              <a:buNone/>
            </a:pPr>
            <a:fld id="{E6CE1046-12A9-4F70-80E2-099EDCBB519E}" type="slidenum">
              <a:rPr lang="en-IN" altLang="en-US" sz="1200">
                <a:solidFill>
                  <a:srgbClr val="000000"/>
                </a:solidFill>
                <a:latin typeface="Calibri" panose="020F0502020204030204" pitchFamily="34" charset="0"/>
              </a:rPr>
              <a:pPr algn="r" eaLnBrk="1" hangingPunct="1">
                <a:buClrTx/>
                <a:buFontTx/>
                <a:buNone/>
              </a:pPr>
              <a:t>18</a:t>
            </a:fld>
            <a:endParaRPr lang="en-IN" altLang="en-US" sz="1200">
              <a:solidFill>
                <a:srgbClr val="000000"/>
              </a:solidFill>
              <a:latin typeface="Calibri" panose="020F0502020204030204" pitchFamily="34" charset="0"/>
            </a:endParaRPr>
          </a:p>
        </p:txBody>
      </p:sp>
      <p:sp>
        <p:nvSpPr>
          <p:cNvPr id="1048678"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048679" name="Rectangle 3"/>
          <p:cNvSpPr txBox="1">
            <a:spLocks noGrp="1" noChangeArrowheads="1"/>
          </p:cNvSpPr>
          <p:nvPr>
            <p:ph type="body" idx="1"/>
          </p:nvPr>
        </p:nvSpPr>
        <p:spPr bwMode="auto">
          <a:xfrm>
            <a:off x="685800" y="4343400"/>
            <a:ext cx="5486400" cy="4114800"/>
          </a:xfrm>
          <a:prstGeom prst="rect">
            <a:avLst/>
          </a:prstGeom>
          <a:noFill/>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76" name="Rectangle 7"/>
          <p:cNvSpPr>
            <a:spLocks noGrp="1" noChangeArrowheads="1"/>
          </p:cNvSpPr>
          <p:nvPr>
            <p:ph type="sldNum"/>
          </p:nvPr>
        </p:nvSpPr>
        <p:spPr/>
        <p:txBody>
          <a:bodyPr/>
          <a:lstStyle/>
          <a:p>
            <a:fld id="{D90A4D62-1D99-4B1B-BE55-0E403DB27BDA}" type="slidenum">
              <a:rPr lang="en-IN" altLang="en-US"/>
              <a:pPr/>
              <a:t>19</a:t>
            </a:fld>
            <a:endParaRPr lang="en-IN" altLang="en-US"/>
          </a:p>
        </p:txBody>
      </p:sp>
      <p:sp>
        <p:nvSpPr>
          <p:cNvPr id="1048677" name="Text Box 1"/>
          <p:cNvSpPr txBox="1">
            <a:spLocks noChangeArrowheads="1"/>
          </p:cNvSpPr>
          <p:nvPr/>
        </p:nvSpPr>
        <p:spPr bwMode="auto">
          <a:xfrm>
            <a:off x="3884613" y="8685213"/>
            <a:ext cx="2968625" cy="454025"/>
          </a:xfrm>
          <a:prstGeom prst="rect">
            <a:avLst/>
          </a:prstGeom>
          <a:noFill/>
          <a:ln>
            <a:noFill/>
          </a:ln>
          <a:effec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9pPr>
          </a:lstStyle>
          <a:p>
            <a:pPr algn="r" eaLnBrk="1" hangingPunct="1">
              <a:buClrTx/>
              <a:buFontTx/>
              <a:buNone/>
            </a:pPr>
            <a:fld id="{E6CE1046-12A9-4F70-80E2-099EDCBB519E}" type="slidenum">
              <a:rPr lang="en-IN" altLang="en-US" sz="1200">
                <a:solidFill>
                  <a:srgbClr val="000000"/>
                </a:solidFill>
                <a:latin typeface="Calibri" panose="020F0502020204030204" pitchFamily="34" charset="0"/>
              </a:rPr>
              <a:pPr algn="r" eaLnBrk="1" hangingPunct="1">
                <a:buClrTx/>
                <a:buFontTx/>
                <a:buNone/>
              </a:pPr>
              <a:t>19</a:t>
            </a:fld>
            <a:endParaRPr lang="en-IN" altLang="en-US" sz="1200">
              <a:solidFill>
                <a:srgbClr val="000000"/>
              </a:solidFill>
              <a:latin typeface="Calibri" panose="020F0502020204030204" pitchFamily="34" charset="0"/>
            </a:endParaRPr>
          </a:p>
        </p:txBody>
      </p:sp>
      <p:sp>
        <p:nvSpPr>
          <p:cNvPr id="1048678"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048679" name="Rectangle 3"/>
          <p:cNvSpPr txBox="1">
            <a:spLocks noGrp="1" noChangeArrowheads="1"/>
          </p:cNvSpPr>
          <p:nvPr>
            <p:ph type="body" idx="1"/>
          </p:nvPr>
        </p:nvSpPr>
        <p:spPr bwMode="auto">
          <a:xfrm>
            <a:off x="685800" y="4343400"/>
            <a:ext cx="5486400" cy="4114800"/>
          </a:xfrm>
          <a:prstGeom prst="rect">
            <a:avLst/>
          </a:prstGeom>
          <a:noFill/>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85"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1048686"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48687" name="Date Placeholder 3"/>
          <p:cNvSpPr>
            <a:spLocks noGrp="1"/>
          </p:cNvSpPr>
          <p:nvPr>
            <p:ph type="dt" idx="10"/>
          </p:nvPr>
        </p:nvSpPr>
        <p:spPr/>
        <p:txBody>
          <a:bodyPr/>
          <a:lstStyle/>
          <a:p>
            <a:fld id="{AA70B7B4-4279-469A-8E9B-CA1CF91AA1C5}" type="datetime1">
              <a:rPr lang="en-IN" altLang="en-US" smtClean="0"/>
              <a:t>09-10-2020</a:t>
            </a:fld>
            <a:endParaRPr lang="en-IN" altLang="en-US"/>
          </a:p>
        </p:txBody>
      </p:sp>
      <p:sp>
        <p:nvSpPr>
          <p:cNvPr id="1048688" name="Footer Placeholder 4"/>
          <p:cNvSpPr>
            <a:spLocks noGrp="1"/>
          </p:cNvSpPr>
          <p:nvPr>
            <p:ph type="ftr" idx="11"/>
          </p:nvPr>
        </p:nvSpPr>
        <p:spPr/>
        <p:txBody>
          <a:bodyPr/>
          <a:lstStyle/>
          <a:p>
            <a:endParaRPr lang="en-IN" altLang="en-US"/>
          </a:p>
        </p:txBody>
      </p:sp>
      <p:sp>
        <p:nvSpPr>
          <p:cNvPr id="1048689" name="Slide Number Placeholder 5"/>
          <p:cNvSpPr>
            <a:spLocks noGrp="1"/>
          </p:cNvSpPr>
          <p:nvPr>
            <p:ph type="sldNum" idx="12"/>
          </p:nvPr>
        </p:nvSpPr>
        <p:spPr/>
        <p:txBody>
          <a:bodyPr/>
          <a:lstStyle/>
          <a:p>
            <a:fld id="{B497D65E-9803-4F03-AAF4-9312B57BD29E}" type="slidenum">
              <a:rPr lang="en-IN" altLang="en-US"/>
              <a:pPr/>
              <a:t>‹#›</a:t>
            </a:fld>
            <a:endParaRPr lang="en-I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96" name="Title 1"/>
          <p:cNvSpPr>
            <a:spLocks noGrp="1"/>
          </p:cNvSpPr>
          <p:nvPr>
            <p:ph type="title"/>
          </p:nvPr>
        </p:nvSpPr>
        <p:spPr/>
        <p:txBody>
          <a:bodyPr/>
          <a:lstStyle/>
          <a:p>
            <a:r>
              <a:rPr lang="en-US"/>
              <a:t>Click to edit Master title style</a:t>
            </a:r>
          </a:p>
        </p:txBody>
      </p:sp>
      <p:sp>
        <p:nvSpPr>
          <p:cNvPr id="1048697"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8" name="Date Placeholder 3"/>
          <p:cNvSpPr>
            <a:spLocks noGrp="1"/>
          </p:cNvSpPr>
          <p:nvPr>
            <p:ph type="dt" idx="10"/>
          </p:nvPr>
        </p:nvSpPr>
        <p:spPr/>
        <p:txBody>
          <a:bodyPr/>
          <a:lstStyle/>
          <a:p>
            <a:fld id="{2677E5BE-3CC9-47CF-8FCE-AEEEFC08E02E}" type="datetime1">
              <a:rPr lang="en-IN" altLang="en-US" smtClean="0"/>
              <a:t>09-10-2020</a:t>
            </a:fld>
            <a:endParaRPr lang="en-IN" altLang="en-US"/>
          </a:p>
        </p:txBody>
      </p:sp>
      <p:sp>
        <p:nvSpPr>
          <p:cNvPr id="1048699" name="Footer Placeholder 4"/>
          <p:cNvSpPr>
            <a:spLocks noGrp="1"/>
          </p:cNvSpPr>
          <p:nvPr>
            <p:ph type="ftr" idx="11"/>
          </p:nvPr>
        </p:nvSpPr>
        <p:spPr/>
        <p:txBody>
          <a:bodyPr/>
          <a:lstStyle/>
          <a:p>
            <a:endParaRPr lang="en-IN" altLang="en-US"/>
          </a:p>
        </p:txBody>
      </p:sp>
      <p:sp>
        <p:nvSpPr>
          <p:cNvPr id="1048700" name="Slide Number Placeholder 5"/>
          <p:cNvSpPr>
            <a:spLocks noGrp="1"/>
          </p:cNvSpPr>
          <p:nvPr>
            <p:ph type="sldNum" idx="12"/>
          </p:nvPr>
        </p:nvSpPr>
        <p:spPr/>
        <p:txBody>
          <a:bodyPr/>
          <a:lstStyle/>
          <a:p>
            <a:fld id="{5EC8F6DF-B3A0-402C-B4A7-4978B4BC317A}" type="slidenum">
              <a:rPr lang="en-IN" altLang="en-US"/>
              <a:pPr/>
              <a:t>‹#›</a:t>
            </a:fld>
            <a:endParaRPr lang="en-I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01" name="Vertical Title 1"/>
          <p:cNvSpPr>
            <a:spLocks noGrp="1"/>
          </p:cNvSpPr>
          <p:nvPr>
            <p:ph type="title" orient="vert"/>
          </p:nvPr>
        </p:nvSpPr>
        <p:spPr>
          <a:xfrm>
            <a:off x="6513513" y="2124075"/>
            <a:ext cx="2170112" cy="4054475"/>
          </a:xfrm>
        </p:spPr>
        <p:txBody>
          <a:bodyPr vert="eaVert"/>
          <a:lstStyle/>
          <a:p>
            <a:r>
              <a:rPr lang="en-US"/>
              <a:t>Click to edit Master title style</a:t>
            </a:r>
          </a:p>
        </p:txBody>
      </p:sp>
      <p:sp>
        <p:nvSpPr>
          <p:cNvPr id="1048702" name="Vertical Text Placeholder 2"/>
          <p:cNvSpPr>
            <a:spLocks noGrp="1"/>
          </p:cNvSpPr>
          <p:nvPr>
            <p:ph type="body" orient="vert" idx="1"/>
          </p:nvPr>
        </p:nvSpPr>
        <p:spPr>
          <a:xfrm>
            <a:off x="0" y="2124075"/>
            <a:ext cx="6361113" cy="40544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3" name="Date Placeholder 3"/>
          <p:cNvSpPr>
            <a:spLocks noGrp="1"/>
          </p:cNvSpPr>
          <p:nvPr>
            <p:ph type="dt" idx="10"/>
          </p:nvPr>
        </p:nvSpPr>
        <p:spPr/>
        <p:txBody>
          <a:bodyPr/>
          <a:lstStyle/>
          <a:p>
            <a:fld id="{C0BAD089-C142-4C40-8C10-6A8DE3CB1DCC}" type="datetime1">
              <a:rPr lang="en-IN" altLang="en-US" smtClean="0"/>
              <a:t>09-10-2020</a:t>
            </a:fld>
            <a:endParaRPr lang="en-IN" altLang="en-US"/>
          </a:p>
        </p:txBody>
      </p:sp>
      <p:sp>
        <p:nvSpPr>
          <p:cNvPr id="1048704" name="Footer Placeholder 4"/>
          <p:cNvSpPr>
            <a:spLocks noGrp="1"/>
          </p:cNvSpPr>
          <p:nvPr>
            <p:ph type="ftr" idx="11"/>
          </p:nvPr>
        </p:nvSpPr>
        <p:spPr/>
        <p:txBody>
          <a:bodyPr/>
          <a:lstStyle/>
          <a:p>
            <a:endParaRPr lang="en-IN" altLang="en-US"/>
          </a:p>
        </p:txBody>
      </p:sp>
      <p:sp>
        <p:nvSpPr>
          <p:cNvPr id="1048705" name="Slide Number Placeholder 5"/>
          <p:cNvSpPr>
            <a:spLocks noGrp="1"/>
          </p:cNvSpPr>
          <p:nvPr>
            <p:ph type="sldNum" idx="12"/>
          </p:nvPr>
        </p:nvSpPr>
        <p:spPr/>
        <p:txBody>
          <a:bodyPr/>
          <a:lstStyle/>
          <a:p>
            <a:fld id="{6E4ED108-718C-4984-BC6D-A0E55A26B225}" type="slidenum">
              <a:rPr lang="en-IN" altLang="en-US"/>
              <a:pPr/>
              <a:t>‹#›</a:t>
            </a:fld>
            <a:endParaRPr lang="en-I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80" name="Title 1"/>
          <p:cNvSpPr>
            <a:spLocks noGrp="1"/>
          </p:cNvSpPr>
          <p:nvPr>
            <p:ph type="title"/>
          </p:nvPr>
        </p:nvSpPr>
        <p:spPr/>
        <p:txBody>
          <a:bodyPr/>
          <a:lstStyle/>
          <a:p>
            <a:r>
              <a:rPr lang="en-US"/>
              <a:t>Click to edit Master title style</a:t>
            </a:r>
          </a:p>
        </p:txBody>
      </p:sp>
      <p:sp>
        <p:nvSpPr>
          <p:cNvPr id="1048681"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2" name="Date Placeholder 3"/>
          <p:cNvSpPr>
            <a:spLocks noGrp="1"/>
          </p:cNvSpPr>
          <p:nvPr>
            <p:ph type="dt" idx="10"/>
          </p:nvPr>
        </p:nvSpPr>
        <p:spPr/>
        <p:txBody>
          <a:bodyPr/>
          <a:lstStyle/>
          <a:p>
            <a:fld id="{389B12D2-0B73-4C7E-9DDB-F864518FF63F}" type="datetime1">
              <a:rPr lang="en-IN" altLang="en-US" smtClean="0"/>
              <a:t>09-10-2020</a:t>
            </a:fld>
            <a:endParaRPr lang="en-IN" altLang="en-US"/>
          </a:p>
        </p:txBody>
      </p:sp>
      <p:sp>
        <p:nvSpPr>
          <p:cNvPr id="1048683" name="Footer Placeholder 4"/>
          <p:cNvSpPr>
            <a:spLocks noGrp="1"/>
          </p:cNvSpPr>
          <p:nvPr>
            <p:ph type="ftr" idx="11"/>
          </p:nvPr>
        </p:nvSpPr>
        <p:spPr/>
        <p:txBody>
          <a:bodyPr/>
          <a:lstStyle/>
          <a:p>
            <a:endParaRPr lang="en-IN" altLang="en-US"/>
          </a:p>
        </p:txBody>
      </p:sp>
      <p:sp>
        <p:nvSpPr>
          <p:cNvPr id="1048684" name="Slide Number Placeholder 5"/>
          <p:cNvSpPr>
            <a:spLocks noGrp="1"/>
          </p:cNvSpPr>
          <p:nvPr>
            <p:ph type="sldNum" idx="12"/>
          </p:nvPr>
        </p:nvSpPr>
        <p:spPr/>
        <p:txBody>
          <a:bodyPr/>
          <a:lstStyle/>
          <a:p>
            <a:fld id="{3E3F42E9-F2A7-4E82-89D3-29C64CFF1F52}" type="slidenum">
              <a:rPr lang="en-IN" altLang="en-US"/>
              <a:pPr/>
              <a:t>‹#›</a:t>
            </a:fld>
            <a:endParaRPr lang="en-I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1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104871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1048714" name="Date Placeholder 3"/>
          <p:cNvSpPr>
            <a:spLocks noGrp="1"/>
          </p:cNvSpPr>
          <p:nvPr>
            <p:ph type="dt" idx="10"/>
          </p:nvPr>
        </p:nvSpPr>
        <p:spPr/>
        <p:txBody>
          <a:bodyPr/>
          <a:lstStyle/>
          <a:p>
            <a:fld id="{4AE10EFC-5682-4EF0-A63C-16EFEA2E461A}" type="datetime1">
              <a:rPr lang="en-IN" altLang="en-US" smtClean="0"/>
              <a:t>09-10-2020</a:t>
            </a:fld>
            <a:endParaRPr lang="en-IN" altLang="en-US"/>
          </a:p>
        </p:txBody>
      </p:sp>
      <p:sp>
        <p:nvSpPr>
          <p:cNvPr id="1048715" name="Footer Placeholder 4"/>
          <p:cNvSpPr>
            <a:spLocks noGrp="1"/>
          </p:cNvSpPr>
          <p:nvPr>
            <p:ph type="ftr" idx="11"/>
          </p:nvPr>
        </p:nvSpPr>
        <p:spPr/>
        <p:txBody>
          <a:bodyPr/>
          <a:lstStyle/>
          <a:p>
            <a:endParaRPr lang="en-IN" altLang="en-US"/>
          </a:p>
        </p:txBody>
      </p:sp>
      <p:sp>
        <p:nvSpPr>
          <p:cNvPr id="1048716" name="Slide Number Placeholder 5"/>
          <p:cNvSpPr>
            <a:spLocks noGrp="1"/>
          </p:cNvSpPr>
          <p:nvPr>
            <p:ph type="sldNum" idx="12"/>
          </p:nvPr>
        </p:nvSpPr>
        <p:spPr/>
        <p:txBody>
          <a:bodyPr/>
          <a:lstStyle/>
          <a:p>
            <a:fld id="{D0D3ECAF-EDF0-4C50-A786-435AA6310E0B}" type="slidenum">
              <a:rPr lang="en-IN" altLang="en-US"/>
              <a:pPr/>
              <a:t>‹#›</a:t>
            </a:fld>
            <a:endParaRPr lang="en-I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06" name="Title 1"/>
          <p:cNvSpPr>
            <a:spLocks noGrp="1"/>
          </p:cNvSpPr>
          <p:nvPr>
            <p:ph type="title"/>
          </p:nvPr>
        </p:nvSpPr>
        <p:spPr/>
        <p:txBody>
          <a:bodyPr/>
          <a:lstStyle/>
          <a:p>
            <a:r>
              <a:rPr lang="en-US"/>
              <a:t>Click to edit Master title style</a:t>
            </a:r>
          </a:p>
        </p:txBody>
      </p:sp>
      <p:sp>
        <p:nvSpPr>
          <p:cNvPr id="1048707" name="Content Placeholder 2"/>
          <p:cNvSpPr>
            <a:spLocks noGrp="1"/>
          </p:cNvSpPr>
          <p:nvPr>
            <p:ph sz="half" idx="1"/>
          </p:nvPr>
        </p:nvSpPr>
        <p:spPr>
          <a:xfrm>
            <a:off x="457200" y="3679825"/>
            <a:ext cx="4037013" cy="2498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8" name="Content Placeholder 3"/>
          <p:cNvSpPr>
            <a:spLocks noGrp="1"/>
          </p:cNvSpPr>
          <p:nvPr>
            <p:ph sz="half" idx="2"/>
          </p:nvPr>
        </p:nvSpPr>
        <p:spPr>
          <a:xfrm>
            <a:off x="4646613" y="3679825"/>
            <a:ext cx="4037012" cy="2498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9" name="Date Placeholder 4"/>
          <p:cNvSpPr>
            <a:spLocks noGrp="1"/>
          </p:cNvSpPr>
          <p:nvPr>
            <p:ph type="dt" idx="10"/>
          </p:nvPr>
        </p:nvSpPr>
        <p:spPr/>
        <p:txBody>
          <a:bodyPr/>
          <a:lstStyle/>
          <a:p>
            <a:fld id="{2C054E31-593E-41BB-A27D-F73B33B465AA}" type="datetime1">
              <a:rPr lang="en-IN" altLang="en-US" smtClean="0"/>
              <a:t>09-10-2020</a:t>
            </a:fld>
            <a:endParaRPr lang="en-IN" altLang="en-US"/>
          </a:p>
        </p:txBody>
      </p:sp>
      <p:sp>
        <p:nvSpPr>
          <p:cNvPr id="1048710" name="Footer Placeholder 5"/>
          <p:cNvSpPr>
            <a:spLocks noGrp="1"/>
          </p:cNvSpPr>
          <p:nvPr>
            <p:ph type="ftr" idx="11"/>
          </p:nvPr>
        </p:nvSpPr>
        <p:spPr/>
        <p:txBody>
          <a:bodyPr/>
          <a:lstStyle/>
          <a:p>
            <a:endParaRPr lang="en-IN" altLang="en-US"/>
          </a:p>
        </p:txBody>
      </p:sp>
      <p:sp>
        <p:nvSpPr>
          <p:cNvPr id="1048711" name="Slide Number Placeholder 6"/>
          <p:cNvSpPr>
            <a:spLocks noGrp="1"/>
          </p:cNvSpPr>
          <p:nvPr>
            <p:ph type="sldNum" idx="12"/>
          </p:nvPr>
        </p:nvSpPr>
        <p:spPr/>
        <p:txBody>
          <a:bodyPr/>
          <a:lstStyle/>
          <a:p>
            <a:fld id="{EBD3F764-E389-4333-A3ED-75CDD2CDF401}" type="slidenum">
              <a:rPr lang="en-IN" altLang="en-US"/>
              <a:pPr/>
              <a:t>‹#›</a:t>
            </a:fld>
            <a:endParaRPr lang="en-I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27" name="Title 1"/>
          <p:cNvSpPr>
            <a:spLocks noGrp="1"/>
          </p:cNvSpPr>
          <p:nvPr>
            <p:ph type="title"/>
          </p:nvPr>
        </p:nvSpPr>
        <p:spPr>
          <a:xfrm>
            <a:off x="630238" y="365125"/>
            <a:ext cx="7886700" cy="1325563"/>
          </a:xfrm>
        </p:spPr>
        <p:txBody>
          <a:bodyPr/>
          <a:lstStyle/>
          <a:p>
            <a:r>
              <a:rPr lang="en-US"/>
              <a:t>Click to edit Master title style</a:t>
            </a:r>
          </a:p>
        </p:txBody>
      </p:sp>
      <p:sp>
        <p:nvSpPr>
          <p:cNvPr id="1048728"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29"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30"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31"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32" name="Date Placeholder 6"/>
          <p:cNvSpPr>
            <a:spLocks noGrp="1"/>
          </p:cNvSpPr>
          <p:nvPr>
            <p:ph type="dt" idx="10"/>
          </p:nvPr>
        </p:nvSpPr>
        <p:spPr/>
        <p:txBody>
          <a:bodyPr/>
          <a:lstStyle/>
          <a:p>
            <a:fld id="{1E22B64F-1373-49C5-8F0E-C2ED193044FD}" type="datetime1">
              <a:rPr lang="en-IN" altLang="en-US" smtClean="0"/>
              <a:t>09-10-2020</a:t>
            </a:fld>
            <a:endParaRPr lang="en-IN" altLang="en-US"/>
          </a:p>
        </p:txBody>
      </p:sp>
      <p:sp>
        <p:nvSpPr>
          <p:cNvPr id="1048733" name="Footer Placeholder 7"/>
          <p:cNvSpPr>
            <a:spLocks noGrp="1"/>
          </p:cNvSpPr>
          <p:nvPr>
            <p:ph type="ftr" idx="11"/>
          </p:nvPr>
        </p:nvSpPr>
        <p:spPr/>
        <p:txBody>
          <a:bodyPr/>
          <a:lstStyle/>
          <a:p>
            <a:endParaRPr lang="en-IN" altLang="en-US"/>
          </a:p>
        </p:txBody>
      </p:sp>
      <p:sp>
        <p:nvSpPr>
          <p:cNvPr id="1048734" name="Slide Number Placeholder 8"/>
          <p:cNvSpPr>
            <a:spLocks noGrp="1"/>
          </p:cNvSpPr>
          <p:nvPr>
            <p:ph type="sldNum" idx="12"/>
          </p:nvPr>
        </p:nvSpPr>
        <p:spPr/>
        <p:txBody>
          <a:bodyPr/>
          <a:lstStyle/>
          <a:p>
            <a:fld id="{CD0F85E2-5202-431F-87D4-E091E56E7B7F}" type="slidenum">
              <a:rPr lang="en-IN" altLang="en-US"/>
              <a:pPr/>
              <a:t>‹#›</a:t>
            </a:fld>
            <a:endParaRPr lang="en-I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23" name="Title 1"/>
          <p:cNvSpPr>
            <a:spLocks noGrp="1"/>
          </p:cNvSpPr>
          <p:nvPr>
            <p:ph type="title"/>
          </p:nvPr>
        </p:nvSpPr>
        <p:spPr/>
        <p:txBody>
          <a:bodyPr/>
          <a:lstStyle/>
          <a:p>
            <a:r>
              <a:rPr lang="en-US"/>
              <a:t>Click to edit Master title style</a:t>
            </a:r>
          </a:p>
        </p:txBody>
      </p:sp>
      <p:sp>
        <p:nvSpPr>
          <p:cNvPr id="1048724" name="Date Placeholder 2"/>
          <p:cNvSpPr>
            <a:spLocks noGrp="1"/>
          </p:cNvSpPr>
          <p:nvPr>
            <p:ph type="dt" idx="10"/>
          </p:nvPr>
        </p:nvSpPr>
        <p:spPr/>
        <p:txBody>
          <a:bodyPr/>
          <a:lstStyle/>
          <a:p>
            <a:fld id="{C088B2EB-4C91-40E8-B2C4-5E46D3725791}" type="datetime1">
              <a:rPr lang="en-IN" altLang="en-US" smtClean="0"/>
              <a:t>09-10-2020</a:t>
            </a:fld>
            <a:endParaRPr lang="en-IN" altLang="en-US"/>
          </a:p>
        </p:txBody>
      </p:sp>
      <p:sp>
        <p:nvSpPr>
          <p:cNvPr id="1048725" name="Footer Placeholder 3"/>
          <p:cNvSpPr>
            <a:spLocks noGrp="1"/>
          </p:cNvSpPr>
          <p:nvPr>
            <p:ph type="ftr" idx="11"/>
          </p:nvPr>
        </p:nvSpPr>
        <p:spPr/>
        <p:txBody>
          <a:bodyPr/>
          <a:lstStyle/>
          <a:p>
            <a:endParaRPr lang="en-IN" altLang="en-US"/>
          </a:p>
        </p:txBody>
      </p:sp>
      <p:sp>
        <p:nvSpPr>
          <p:cNvPr id="1048726" name="Slide Number Placeholder 4"/>
          <p:cNvSpPr>
            <a:spLocks noGrp="1"/>
          </p:cNvSpPr>
          <p:nvPr>
            <p:ph type="sldNum" idx="12"/>
          </p:nvPr>
        </p:nvSpPr>
        <p:spPr/>
        <p:txBody>
          <a:bodyPr/>
          <a:lstStyle/>
          <a:p>
            <a:fld id="{B9E73EFD-FD55-4B91-AEFF-A90B42CC27F8}" type="slidenum">
              <a:rPr lang="en-IN" altLang="en-US"/>
              <a:pPr/>
              <a:t>‹#›</a:t>
            </a:fld>
            <a:endParaRPr lang="en-I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81" name="Date Placeholder 1"/>
          <p:cNvSpPr>
            <a:spLocks noGrp="1"/>
          </p:cNvSpPr>
          <p:nvPr>
            <p:ph type="dt" idx="10"/>
          </p:nvPr>
        </p:nvSpPr>
        <p:spPr/>
        <p:txBody>
          <a:bodyPr/>
          <a:lstStyle/>
          <a:p>
            <a:fld id="{72C24340-FC79-43E0-8C4A-B6862517D87F}" type="datetime1">
              <a:rPr lang="en-IN" altLang="en-US" smtClean="0"/>
              <a:t>09-10-2020</a:t>
            </a:fld>
            <a:endParaRPr lang="en-IN" altLang="en-US"/>
          </a:p>
        </p:txBody>
      </p:sp>
      <p:sp>
        <p:nvSpPr>
          <p:cNvPr id="1048582" name="Footer Placeholder 2"/>
          <p:cNvSpPr>
            <a:spLocks noGrp="1"/>
          </p:cNvSpPr>
          <p:nvPr>
            <p:ph type="ftr" idx="11"/>
          </p:nvPr>
        </p:nvSpPr>
        <p:spPr/>
        <p:txBody>
          <a:bodyPr/>
          <a:lstStyle/>
          <a:p>
            <a:endParaRPr lang="en-IN" altLang="en-US"/>
          </a:p>
        </p:txBody>
      </p:sp>
      <p:sp>
        <p:nvSpPr>
          <p:cNvPr id="1048583" name="Slide Number Placeholder 3"/>
          <p:cNvSpPr>
            <a:spLocks noGrp="1"/>
          </p:cNvSpPr>
          <p:nvPr>
            <p:ph type="sldNum" idx="12"/>
          </p:nvPr>
        </p:nvSpPr>
        <p:spPr/>
        <p:txBody>
          <a:bodyPr/>
          <a:lstStyle/>
          <a:p>
            <a:fld id="{58942659-C5E1-4EFF-9390-5D8FE38D5EE0}" type="slidenum">
              <a:rPr lang="en-IN" altLang="en-US"/>
              <a:pPr/>
              <a:t>‹#›</a:t>
            </a:fld>
            <a:endParaRPr lang="en-I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17"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1048718"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9"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20" name="Date Placeholder 4"/>
          <p:cNvSpPr>
            <a:spLocks noGrp="1"/>
          </p:cNvSpPr>
          <p:nvPr>
            <p:ph type="dt" idx="10"/>
          </p:nvPr>
        </p:nvSpPr>
        <p:spPr/>
        <p:txBody>
          <a:bodyPr/>
          <a:lstStyle/>
          <a:p>
            <a:fld id="{11610ABE-C03F-447F-AF0D-FB65A3298DE8}" type="datetime1">
              <a:rPr lang="en-IN" altLang="en-US" smtClean="0"/>
              <a:t>09-10-2020</a:t>
            </a:fld>
            <a:endParaRPr lang="en-IN" altLang="en-US"/>
          </a:p>
        </p:txBody>
      </p:sp>
      <p:sp>
        <p:nvSpPr>
          <p:cNvPr id="1048721" name="Footer Placeholder 5"/>
          <p:cNvSpPr>
            <a:spLocks noGrp="1"/>
          </p:cNvSpPr>
          <p:nvPr>
            <p:ph type="ftr" idx="11"/>
          </p:nvPr>
        </p:nvSpPr>
        <p:spPr/>
        <p:txBody>
          <a:bodyPr/>
          <a:lstStyle/>
          <a:p>
            <a:endParaRPr lang="en-IN" altLang="en-US"/>
          </a:p>
        </p:txBody>
      </p:sp>
      <p:sp>
        <p:nvSpPr>
          <p:cNvPr id="1048722" name="Slide Number Placeholder 6"/>
          <p:cNvSpPr>
            <a:spLocks noGrp="1"/>
          </p:cNvSpPr>
          <p:nvPr>
            <p:ph type="sldNum" idx="12"/>
          </p:nvPr>
        </p:nvSpPr>
        <p:spPr/>
        <p:txBody>
          <a:bodyPr/>
          <a:lstStyle/>
          <a:p>
            <a:fld id="{D4779A69-1877-45CA-ABBA-E51D2BEAED07}" type="slidenum">
              <a:rPr lang="en-IN" altLang="en-US"/>
              <a:pPr/>
              <a:t>‹#›</a:t>
            </a:fld>
            <a:endParaRPr lang="en-I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90"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1048691"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8692"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93" name="Date Placeholder 4"/>
          <p:cNvSpPr>
            <a:spLocks noGrp="1"/>
          </p:cNvSpPr>
          <p:nvPr>
            <p:ph type="dt" idx="10"/>
          </p:nvPr>
        </p:nvSpPr>
        <p:spPr/>
        <p:txBody>
          <a:bodyPr/>
          <a:lstStyle/>
          <a:p>
            <a:fld id="{C4EAC829-0CF5-4D50-A658-77758AD4467D}" type="datetime1">
              <a:rPr lang="en-IN" altLang="en-US" smtClean="0"/>
              <a:t>09-10-2020</a:t>
            </a:fld>
            <a:endParaRPr lang="en-IN" altLang="en-US"/>
          </a:p>
        </p:txBody>
      </p:sp>
      <p:sp>
        <p:nvSpPr>
          <p:cNvPr id="1048694" name="Footer Placeholder 5"/>
          <p:cNvSpPr>
            <a:spLocks noGrp="1"/>
          </p:cNvSpPr>
          <p:nvPr>
            <p:ph type="ftr" idx="11"/>
          </p:nvPr>
        </p:nvSpPr>
        <p:spPr/>
        <p:txBody>
          <a:bodyPr/>
          <a:lstStyle/>
          <a:p>
            <a:endParaRPr lang="en-IN" altLang="en-US"/>
          </a:p>
        </p:txBody>
      </p:sp>
      <p:sp>
        <p:nvSpPr>
          <p:cNvPr id="1048695" name="Slide Number Placeholder 6"/>
          <p:cNvSpPr>
            <a:spLocks noGrp="1"/>
          </p:cNvSpPr>
          <p:nvPr>
            <p:ph type="sldNum" idx="12"/>
          </p:nvPr>
        </p:nvSpPr>
        <p:spPr/>
        <p:txBody>
          <a:bodyPr/>
          <a:lstStyle/>
          <a:p>
            <a:fld id="{9373EBCA-44F9-4BCB-BD28-FCA3E83EB4AC}" type="slidenum">
              <a:rPr lang="en-IN" altLang="en-US"/>
              <a:pPr/>
              <a:t>‹#›</a:t>
            </a:fld>
            <a:endParaRPr lang="en-I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097152" name="Picture 1"/>
          <p:cNvPicPr>
            <a:picLocks noChangeAspect="1" noChangeArrowheads="1"/>
          </p:cNvPicPr>
          <p:nvPr/>
        </p:nvPicPr>
        <p:blipFill>
          <a:blip r:embed="rId13" cstate="print"/>
          <a:srcRect/>
          <a:stretch>
            <a:fillRect/>
          </a:stretch>
        </p:blipFill>
        <p:spPr bwMode="auto">
          <a:xfrm>
            <a:off x="0" y="5267325"/>
            <a:ext cx="9144000" cy="1592263"/>
          </a:xfrm>
          <a:prstGeom prst="rect">
            <a:avLst/>
          </a:prstGeom>
          <a:noFill/>
          <a:ln>
            <a:noFill/>
          </a:ln>
          <a:effectLst/>
        </p:spPr>
      </p:pic>
      <p:sp>
        <p:nvSpPr>
          <p:cNvPr id="1048576" name="Rectangle 2"/>
          <p:cNvSpPr>
            <a:spLocks noGrp="1" noChangeArrowheads="1"/>
          </p:cNvSpPr>
          <p:nvPr>
            <p:ph type="title"/>
          </p:nvPr>
        </p:nvSpPr>
        <p:spPr bwMode="auto">
          <a:xfrm>
            <a:off x="0" y="2124075"/>
            <a:ext cx="8226425" cy="1141413"/>
          </a:xfrm>
          <a:prstGeom prst="rect">
            <a:avLst/>
          </a:prstGeom>
          <a:noFill/>
          <a:ln>
            <a:noFill/>
          </a:ln>
          <a:effec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48577" name="Rectangle 3"/>
          <p:cNvSpPr>
            <a:spLocks noGrp="1" noChangeArrowheads="1"/>
          </p:cNvSpPr>
          <p:nvPr>
            <p:ph type="body" idx="1"/>
          </p:nvPr>
        </p:nvSpPr>
        <p:spPr bwMode="auto">
          <a:xfrm>
            <a:off x="457200" y="3679825"/>
            <a:ext cx="8226425" cy="2498725"/>
          </a:xfrm>
          <a:prstGeom prst="rect">
            <a:avLst/>
          </a:prstGeom>
          <a:solidFill>
            <a:srgbClr val="729FCF"/>
          </a:solidFill>
          <a:ln w="9360" cap="flat">
            <a:solidFill>
              <a:srgbClr val="3465A4"/>
            </a:solidFill>
            <a:round/>
            <a:headEnd/>
            <a:tailEnd/>
          </a:ln>
          <a:effectLst/>
        </p:spPr>
        <p:txBody>
          <a:bodyPr vert="horz" wrap="square" lIns="0" tIns="2304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1048578" name="Rectangle 4"/>
          <p:cNvSpPr>
            <a:spLocks noGrp="1" noChangeArrowheads="1"/>
          </p:cNvSpPr>
          <p:nvPr>
            <p:ph type="dt"/>
          </p:nvPr>
        </p:nvSpPr>
        <p:spPr bwMode="auto">
          <a:xfrm>
            <a:off x="457200" y="6246813"/>
            <a:ext cx="2127250" cy="469900"/>
          </a:xfrm>
          <a:prstGeom prst="rect">
            <a:avLst/>
          </a:prstGeom>
          <a:noFill/>
          <a:ln>
            <a:noFill/>
          </a:ln>
          <a:effectLst/>
        </p:spPr>
        <p:txBody>
          <a:bodyPr vert="horz" wrap="square" lIns="0" tIns="0" rIns="0" bIns="0" numCol="1" anchor="t" anchorCtr="0" compatLnSpc="1">
            <a:prstTxWarp prst="textNoShape">
              <a:avLst/>
            </a:prstTxWarp>
          </a:bodyPr>
          <a:lstStyle>
            <a:lvl1pPr eaLnBrk="1">
              <a:lnSpc>
                <a:spcPct val="93000"/>
              </a:lnSpc>
              <a:buClrTx/>
              <a:buFontTx/>
              <a:buNone/>
              <a:tabLst>
                <a:tab pos="449263" algn="l"/>
                <a:tab pos="898525" algn="l"/>
                <a:tab pos="1347788" algn="l"/>
                <a:tab pos="1797050" algn="l"/>
              </a:tabLst>
              <a:defRPr sz="1400">
                <a:solidFill>
                  <a:srgbClr val="000000"/>
                </a:solidFill>
                <a:latin typeface="Times New Roman" panose="02020603050405020304" pitchFamily="18" charset="0"/>
                <a:cs typeface="+mn-cs"/>
              </a:defRPr>
            </a:lvl1pPr>
          </a:lstStyle>
          <a:p>
            <a:fld id="{C1DB97DC-C665-4FF2-858E-782CD5CFFF6C}" type="datetime1">
              <a:rPr lang="en-IN" altLang="en-US" smtClean="0"/>
              <a:t>09-10-2020</a:t>
            </a:fld>
            <a:endParaRPr lang="en-IN" altLang="en-US"/>
          </a:p>
        </p:txBody>
      </p:sp>
      <p:sp>
        <p:nvSpPr>
          <p:cNvPr id="1048579" name="Rectangle 5"/>
          <p:cNvSpPr>
            <a:spLocks noGrp="1" noChangeArrowheads="1"/>
          </p:cNvSpPr>
          <p:nvPr>
            <p:ph type="ftr"/>
          </p:nvPr>
        </p:nvSpPr>
        <p:spPr bwMode="auto">
          <a:xfrm>
            <a:off x="3127375" y="6246813"/>
            <a:ext cx="2895600" cy="469900"/>
          </a:xfrm>
          <a:prstGeom prst="rect">
            <a:avLst/>
          </a:prstGeom>
          <a:noFill/>
          <a:ln>
            <a:noFill/>
          </a:ln>
          <a:effectLst/>
        </p:spPr>
        <p:txBody>
          <a:bodyPr vert="horz" wrap="square" lIns="0" tIns="0" rIns="0" bIns="0" numCol="1" anchor="t" anchorCtr="0" compatLnSpc="1">
            <a:prstTxWarp prst="textNoShape">
              <a:avLst/>
            </a:prstTxWarp>
          </a:bodyPr>
          <a:lstStyle>
            <a:lvl1pPr algn="ctr" eaLnBrk="1">
              <a:lnSpc>
                <a:spcPct val="93000"/>
              </a:lnSpc>
              <a:buClrTx/>
              <a:buFontTx/>
              <a:buNone/>
              <a:tabLst>
                <a:tab pos="449263" algn="l"/>
                <a:tab pos="898525" algn="l"/>
                <a:tab pos="1347788" algn="l"/>
                <a:tab pos="1797050" algn="l"/>
                <a:tab pos="2246313" algn="l"/>
                <a:tab pos="2695575" algn="l"/>
              </a:tabLst>
              <a:defRPr sz="1400">
                <a:solidFill>
                  <a:srgbClr val="000000"/>
                </a:solidFill>
                <a:latin typeface="Times New Roman" panose="02020603050405020304" pitchFamily="18" charset="0"/>
                <a:cs typeface="+mn-cs"/>
              </a:defRPr>
            </a:lvl1pPr>
          </a:lstStyle>
          <a:p>
            <a:endParaRPr lang="en-IN" altLang="en-US"/>
          </a:p>
        </p:txBody>
      </p:sp>
      <p:sp>
        <p:nvSpPr>
          <p:cNvPr id="1048580" name="Rectangle 6"/>
          <p:cNvSpPr>
            <a:spLocks noGrp="1" noChangeArrowheads="1"/>
          </p:cNvSpPr>
          <p:nvPr>
            <p:ph type="sldNum"/>
          </p:nvPr>
        </p:nvSpPr>
        <p:spPr bwMode="auto">
          <a:xfrm>
            <a:off x="6556375" y="6246813"/>
            <a:ext cx="2127250" cy="469900"/>
          </a:xfrm>
          <a:prstGeom prst="rect">
            <a:avLst/>
          </a:prstGeom>
          <a:noFill/>
          <a:ln>
            <a:noFill/>
          </a:ln>
          <a:effectLst/>
        </p:spPr>
        <p:txBody>
          <a:bodyPr vert="horz" wrap="square" lIns="0" tIns="0" rIns="0" bIns="0" numCol="1" anchor="t" anchorCtr="0" compatLnSpc="1">
            <a:prstTxWarp prst="textNoShape">
              <a:avLst/>
            </a:prstTxWarp>
          </a:bodyPr>
          <a:lstStyle>
            <a:lvl1pPr algn="r" eaLnBrk="1">
              <a:lnSpc>
                <a:spcPct val="93000"/>
              </a:lnSpc>
              <a:buClrTx/>
              <a:buFontTx/>
              <a:buNone/>
              <a:tabLst>
                <a:tab pos="449263" algn="l"/>
                <a:tab pos="898525" algn="l"/>
                <a:tab pos="1347788" algn="l"/>
                <a:tab pos="1797050" algn="l"/>
              </a:tabLst>
              <a:defRPr sz="1400">
                <a:solidFill>
                  <a:srgbClr val="000000"/>
                </a:solidFill>
                <a:latin typeface="Times New Roman" panose="02020603050405020304" pitchFamily="18" charset="0"/>
                <a:cs typeface="+mn-cs"/>
              </a:defRPr>
            </a:lvl1pPr>
          </a:lstStyle>
          <a:p>
            <a:fld id="{E85F052D-1590-425B-B741-4FEC12B1E95C}" type="slidenum">
              <a:rPr lang="en-IN" altLang="en-US"/>
              <a:pPr/>
              <a:t>‹#›</a:t>
            </a:fld>
            <a:endParaRPr lang="en-IN"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ftr="0"/>
  <p:txStyles>
    <p:titleStyle>
      <a:lvl1pPr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2700" kern="1200">
          <a:solidFill>
            <a:srgbClr val="006699"/>
          </a:solidFill>
          <a:latin typeface="+mj-lt"/>
          <a:ea typeface="+mj-ea"/>
          <a:cs typeface="+mj-cs"/>
        </a:defRPr>
      </a:lvl1pPr>
      <a:lvl2pPr marL="742950" indent="-28575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2700">
          <a:solidFill>
            <a:srgbClr val="006699"/>
          </a:solidFill>
          <a:latin typeface="Arial" panose="020B0604020202020204" pitchFamily="34" charset="0"/>
          <a:cs typeface="DejaVu Sans" charset="0"/>
        </a:defRPr>
      </a:lvl2pPr>
      <a:lvl3pPr marL="1143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2700">
          <a:solidFill>
            <a:srgbClr val="006699"/>
          </a:solidFill>
          <a:latin typeface="Arial" panose="020B0604020202020204" pitchFamily="34" charset="0"/>
          <a:cs typeface="DejaVu Sans" charset="0"/>
        </a:defRPr>
      </a:lvl3pPr>
      <a:lvl4pPr marL="1600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2700">
          <a:solidFill>
            <a:srgbClr val="006699"/>
          </a:solidFill>
          <a:latin typeface="Arial" panose="020B0604020202020204" pitchFamily="34" charset="0"/>
          <a:cs typeface="DejaVu Sans" charset="0"/>
        </a:defRPr>
      </a:lvl4pPr>
      <a:lvl5pPr marL="20574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2700">
          <a:solidFill>
            <a:srgbClr val="006699"/>
          </a:solidFill>
          <a:latin typeface="Arial" panose="020B0604020202020204" pitchFamily="34" charset="0"/>
          <a:cs typeface="DejaVu Sans"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2700">
          <a:solidFill>
            <a:srgbClr val="006699"/>
          </a:solidFill>
          <a:latin typeface="Arial" panose="020B0604020202020204" pitchFamily="34" charset="0"/>
          <a:cs typeface="DejaVu Sans"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2700">
          <a:solidFill>
            <a:srgbClr val="006699"/>
          </a:solidFill>
          <a:latin typeface="Arial" panose="020B0604020202020204" pitchFamily="34" charset="0"/>
          <a:cs typeface="DejaVu Sans"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2700">
          <a:solidFill>
            <a:srgbClr val="006699"/>
          </a:solidFill>
          <a:latin typeface="Arial" panose="020B0604020202020204" pitchFamily="34" charset="0"/>
          <a:cs typeface="DejaVu Sans"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2700">
          <a:solidFill>
            <a:srgbClr val="006699"/>
          </a:solidFill>
          <a:latin typeface="Arial" panose="020B0604020202020204" pitchFamily="34" charset="0"/>
          <a:cs typeface="DejaVu Sans" charset="0"/>
        </a:defRPr>
      </a:lvl9pPr>
    </p:titleStyle>
    <p:bodyStyle>
      <a:lvl1pPr marL="342900" indent="-342900" algn="l" defTabSz="449263" rtl="0" fontAlgn="base" hangingPunct="0">
        <a:lnSpc>
          <a:spcPct val="93000"/>
        </a:lnSpc>
        <a:spcBef>
          <a:spcPts val="1163"/>
        </a:spcBef>
        <a:spcAft>
          <a:spcPct val="0"/>
        </a:spcAft>
        <a:buClr>
          <a:srgbClr val="000000"/>
        </a:buClr>
        <a:buSzPct val="100000"/>
        <a:buFont typeface="Times New Roman" panose="02020603050405020304" pitchFamily="18" charset="0"/>
        <a:defRPr sz="2600" kern="1200">
          <a:solidFill>
            <a:srgbClr val="000000"/>
          </a:solidFill>
          <a:latin typeface="+mn-lt"/>
          <a:ea typeface="+mn-ea"/>
          <a:cs typeface="+mn-cs"/>
        </a:defRPr>
      </a:lvl1pPr>
      <a:lvl2pPr marL="742950" indent="-285750" algn="l" defTabSz="449263" rtl="0" fontAlgn="base" hangingPunct="0">
        <a:lnSpc>
          <a:spcPct val="93000"/>
        </a:lnSpc>
        <a:spcBef>
          <a:spcPts val="938"/>
        </a:spcBef>
        <a:spcAft>
          <a:spcPct val="0"/>
        </a:spcAft>
        <a:buClr>
          <a:srgbClr val="000000"/>
        </a:buClr>
        <a:buSzPct val="100000"/>
        <a:buFont typeface="Times New Roman" panose="02020603050405020304" pitchFamily="18" charset="0"/>
        <a:defRPr sz="2300" kern="1200">
          <a:solidFill>
            <a:srgbClr val="000000"/>
          </a:solidFill>
          <a:latin typeface="+mn-lt"/>
          <a:ea typeface="+mn-ea"/>
          <a:cs typeface="+mn-cs"/>
        </a:defRPr>
      </a:lvl2pPr>
      <a:lvl3pPr marL="1143000" indent="-228600" algn="l" defTabSz="449263" rtl="0" fontAlgn="base" hangingPunct="0">
        <a:lnSpc>
          <a:spcPct val="93000"/>
        </a:lnSpc>
        <a:spcBef>
          <a:spcPts val="7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3pPr>
      <a:lvl4pPr marL="1600200" indent="-228600" algn="l" defTabSz="449263" rtl="0" fontAlgn="base" hangingPunct="0">
        <a:lnSpc>
          <a:spcPct val="93000"/>
        </a:lnSpc>
        <a:spcBef>
          <a:spcPts val="463"/>
        </a:spcBef>
        <a:spcAft>
          <a:spcPct val="0"/>
        </a:spcAft>
        <a:buClr>
          <a:srgbClr val="000000"/>
        </a:buClr>
        <a:buSzPct val="100000"/>
        <a:buFont typeface="Times New Roman" panose="02020603050405020304" pitchFamily="18" charset="0"/>
        <a:defRPr sz="1700" kern="1200">
          <a:solidFill>
            <a:srgbClr val="000000"/>
          </a:solidFill>
          <a:latin typeface="+mn-lt"/>
          <a:ea typeface="+mn-ea"/>
          <a:cs typeface="+mn-cs"/>
        </a:defRPr>
      </a:lvl4pPr>
      <a:lvl5pPr marL="2057400" indent="-228600" algn="l" defTabSz="449263" rtl="0" fontAlgn="base" hangingPunct="0">
        <a:lnSpc>
          <a:spcPct val="93000"/>
        </a:lnSpc>
        <a:spcBef>
          <a:spcPts val="238"/>
        </a:spcBef>
        <a:spcAft>
          <a:spcPct val="0"/>
        </a:spcAft>
        <a:buClr>
          <a:srgbClr val="000000"/>
        </a:buClr>
        <a:buSzPct val="100000"/>
        <a:buFont typeface="Times New Roman" panose="02020603050405020304" pitchFamily="18" charset="0"/>
        <a:defRPr sz="17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584" name="Rectangle 1"/>
          <p:cNvSpPr>
            <a:spLocks noChangeArrowheads="1"/>
          </p:cNvSpPr>
          <p:nvPr/>
        </p:nvSpPr>
        <p:spPr bwMode="auto">
          <a:xfrm>
            <a:off x="457200" y="165100"/>
            <a:ext cx="8228013" cy="6305550"/>
          </a:xfrm>
          <a:prstGeom prst="rect">
            <a:avLst/>
          </a:prstGeom>
          <a:noFill/>
          <a:ln>
            <a:noFill/>
          </a:ln>
          <a:effectLst/>
        </p:spPr>
        <p:txBody>
          <a:bodyPr wrap="none" anchor="ctr"/>
          <a:lstStyle/>
          <a:p>
            <a:endParaRPr lang="en-US"/>
          </a:p>
        </p:txBody>
      </p:sp>
      <p:sp>
        <p:nvSpPr>
          <p:cNvPr id="1048585" name="Rectangle 2"/>
          <p:cNvSpPr>
            <a:spLocks noChangeArrowheads="1"/>
          </p:cNvSpPr>
          <p:nvPr/>
        </p:nvSpPr>
        <p:spPr bwMode="auto">
          <a:xfrm>
            <a:off x="760413" y="1612900"/>
            <a:ext cx="8032750" cy="4525963"/>
          </a:xfrm>
          <a:prstGeom prst="rect">
            <a:avLst/>
          </a:prstGeom>
          <a:noFill/>
          <a:ln>
            <a:noFill/>
          </a:ln>
          <a:effectLst/>
        </p:spPr>
        <p:txBody>
          <a:bodyPr lIns="0" tIns="25560" rIns="0" bIns="0" anchor="ctr"/>
          <a:lstStyle>
            <a:lvl1pPr>
              <a:tabLst>
                <a:tab pos="0" algn="l"/>
                <a:tab pos="614363" algn="l"/>
                <a:tab pos="954088" algn="l"/>
                <a:tab pos="1609725" algn="l"/>
                <a:tab pos="2273300" algn="l"/>
                <a:tab pos="2922588" algn="l"/>
                <a:tab pos="3578225" algn="l"/>
                <a:tab pos="4237038" algn="l"/>
                <a:tab pos="4892675" algn="l"/>
                <a:tab pos="5549900" algn="l"/>
                <a:tab pos="6213475" algn="l"/>
                <a:tab pos="6861175" algn="l"/>
                <a:tab pos="7518400" algn="l"/>
                <a:tab pos="8177213" algn="l"/>
                <a:tab pos="8447088" algn="l"/>
                <a:tab pos="8855075" algn="l"/>
                <a:tab pos="9263063" algn="l"/>
                <a:tab pos="9669463" algn="l"/>
                <a:tab pos="10077450" algn="l"/>
                <a:tab pos="10080625" algn="l"/>
                <a:tab pos="10082213" algn="l"/>
                <a:tab pos="10328275" algn="l"/>
                <a:tab pos="10779125" algn="l"/>
                <a:tab pos="10779125" algn="l"/>
                <a:tab pos="10780713" algn="l"/>
              </a:tabLst>
              <a:defRPr>
                <a:solidFill>
                  <a:srgbClr val="FFFFFF"/>
                </a:solidFill>
                <a:latin typeface="Arial" panose="020B0604020202020204" pitchFamily="34" charset="0"/>
                <a:cs typeface="Noto Sans CJK SC Regular" charset="0"/>
              </a:defRPr>
            </a:lvl1pPr>
            <a:lvl2pPr>
              <a:tabLst>
                <a:tab pos="0" algn="l"/>
                <a:tab pos="614363" algn="l"/>
                <a:tab pos="954088" algn="l"/>
                <a:tab pos="1609725" algn="l"/>
                <a:tab pos="2273300" algn="l"/>
                <a:tab pos="2922588" algn="l"/>
                <a:tab pos="3578225" algn="l"/>
                <a:tab pos="4237038" algn="l"/>
                <a:tab pos="4892675" algn="l"/>
                <a:tab pos="5549900" algn="l"/>
                <a:tab pos="6213475" algn="l"/>
                <a:tab pos="6861175" algn="l"/>
                <a:tab pos="7518400" algn="l"/>
                <a:tab pos="8177213" algn="l"/>
                <a:tab pos="8447088" algn="l"/>
                <a:tab pos="8855075" algn="l"/>
                <a:tab pos="9263063" algn="l"/>
                <a:tab pos="9669463" algn="l"/>
                <a:tab pos="10077450" algn="l"/>
                <a:tab pos="10080625" algn="l"/>
                <a:tab pos="10082213" algn="l"/>
                <a:tab pos="10328275" algn="l"/>
                <a:tab pos="10779125" algn="l"/>
                <a:tab pos="10779125" algn="l"/>
                <a:tab pos="10780713" algn="l"/>
              </a:tabLst>
              <a:defRPr>
                <a:solidFill>
                  <a:srgbClr val="FFFFFF"/>
                </a:solidFill>
                <a:latin typeface="Arial" panose="020B0604020202020204" pitchFamily="34" charset="0"/>
                <a:cs typeface="Noto Sans CJK SC Regular" charset="0"/>
              </a:defRPr>
            </a:lvl2pPr>
            <a:lvl3pPr>
              <a:tabLst>
                <a:tab pos="0" algn="l"/>
                <a:tab pos="614363" algn="l"/>
                <a:tab pos="954088" algn="l"/>
                <a:tab pos="1609725" algn="l"/>
                <a:tab pos="2273300" algn="l"/>
                <a:tab pos="2922588" algn="l"/>
                <a:tab pos="3578225" algn="l"/>
                <a:tab pos="4237038" algn="l"/>
                <a:tab pos="4892675" algn="l"/>
                <a:tab pos="5549900" algn="l"/>
                <a:tab pos="6213475" algn="l"/>
                <a:tab pos="6861175" algn="l"/>
                <a:tab pos="7518400" algn="l"/>
                <a:tab pos="8177213" algn="l"/>
                <a:tab pos="8447088" algn="l"/>
                <a:tab pos="8855075" algn="l"/>
                <a:tab pos="9263063" algn="l"/>
                <a:tab pos="9669463" algn="l"/>
                <a:tab pos="10077450" algn="l"/>
                <a:tab pos="10080625" algn="l"/>
                <a:tab pos="10082213" algn="l"/>
                <a:tab pos="10328275" algn="l"/>
                <a:tab pos="10779125" algn="l"/>
                <a:tab pos="10779125" algn="l"/>
                <a:tab pos="10780713" algn="l"/>
              </a:tabLst>
              <a:defRPr>
                <a:solidFill>
                  <a:srgbClr val="FFFFFF"/>
                </a:solidFill>
                <a:latin typeface="Arial" panose="020B0604020202020204" pitchFamily="34" charset="0"/>
                <a:cs typeface="Noto Sans CJK SC Regular" charset="0"/>
              </a:defRPr>
            </a:lvl3pPr>
            <a:lvl4pPr>
              <a:tabLst>
                <a:tab pos="0" algn="l"/>
                <a:tab pos="614363" algn="l"/>
                <a:tab pos="954088" algn="l"/>
                <a:tab pos="1609725" algn="l"/>
                <a:tab pos="2273300" algn="l"/>
                <a:tab pos="2922588" algn="l"/>
                <a:tab pos="3578225" algn="l"/>
                <a:tab pos="4237038" algn="l"/>
                <a:tab pos="4892675" algn="l"/>
                <a:tab pos="5549900" algn="l"/>
                <a:tab pos="6213475" algn="l"/>
                <a:tab pos="6861175" algn="l"/>
                <a:tab pos="7518400" algn="l"/>
                <a:tab pos="8177213" algn="l"/>
                <a:tab pos="8447088" algn="l"/>
                <a:tab pos="8855075" algn="l"/>
                <a:tab pos="9263063" algn="l"/>
                <a:tab pos="9669463" algn="l"/>
                <a:tab pos="10077450" algn="l"/>
                <a:tab pos="10080625" algn="l"/>
                <a:tab pos="10082213" algn="l"/>
                <a:tab pos="10328275" algn="l"/>
                <a:tab pos="10779125" algn="l"/>
                <a:tab pos="10779125" algn="l"/>
                <a:tab pos="10780713" algn="l"/>
              </a:tabLst>
              <a:defRPr>
                <a:solidFill>
                  <a:srgbClr val="FFFFFF"/>
                </a:solidFill>
                <a:latin typeface="Arial" panose="020B0604020202020204" pitchFamily="34" charset="0"/>
                <a:cs typeface="Noto Sans CJK SC Regular" charset="0"/>
              </a:defRPr>
            </a:lvl4pPr>
            <a:lvl5pPr>
              <a:tabLst>
                <a:tab pos="0" algn="l"/>
                <a:tab pos="614363" algn="l"/>
                <a:tab pos="954088" algn="l"/>
                <a:tab pos="1609725" algn="l"/>
                <a:tab pos="2273300" algn="l"/>
                <a:tab pos="2922588" algn="l"/>
                <a:tab pos="3578225" algn="l"/>
                <a:tab pos="4237038" algn="l"/>
                <a:tab pos="4892675" algn="l"/>
                <a:tab pos="5549900" algn="l"/>
                <a:tab pos="6213475" algn="l"/>
                <a:tab pos="6861175" algn="l"/>
                <a:tab pos="7518400" algn="l"/>
                <a:tab pos="8177213" algn="l"/>
                <a:tab pos="8447088" algn="l"/>
                <a:tab pos="8855075" algn="l"/>
                <a:tab pos="9263063" algn="l"/>
                <a:tab pos="9669463" algn="l"/>
                <a:tab pos="10077450" algn="l"/>
                <a:tab pos="10080625" algn="l"/>
                <a:tab pos="10082213" algn="l"/>
                <a:tab pos="10328275" algn="l"/>
                <a:tab pos="10779125" algn="l"/>
                <a:tab pos="10779125" algn="l"/>
                <a:tab pos="10780713" algn="l"/>
              </a:tabLst>
              <a:defRPr>
                <a:solidFill>
                  <a:srgbClr val="FFFFFF"/>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614363" algn="l"/>
                <a:tab pos="954088" algn="l"/>
                <a:tab pos="1609725" algn="l"/>
                <a:tab pos="2273300" algn="l"/>
                <a:tab pos="2922588" algn="l"/>
                <a:tab pos="3578225" algn="l"/>
                <a:tab pos="4237038" algn="l"/>
                <a:tab pos="4892675" algn="l"/>
                <a:tab pos="5549900" algn="l"/>
                <a:tab pos="6213475" algn="l"/>
                <a:tab pos="6861175" algn="l"/>
                <a:tab pos="7518400" algn="l"/>
                <a:tab pos="8177213" algn="l"/>
                <a:tab pos="8447088" algn="l"/>
                <a:tab pos="8855075" algn="l"/>
                <a:tab pos="9263063" algn="l"/>
                <a:tab pos="9669463" algn="l"/>
                <a:tab pos="10077450" algn="l"/>
                <a:tab pos="10080625" algn="l"/>
                <a:tab pos="10082213" algn="l"/>
                <a:tab pos="10328275" algn="l"/>
                <a:tab pos="10779125" algn="l"/>
                <a:tab pos="10779125" algn="l"/>
                <a:tab pos="10780713" algn="l"/>
              </a:tabLst>
              <a:defRPr>
                <a:solidFill>
                  <a:srgbClr val="FFFFFF"/>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614363" algn="l"/>
                <a:tab pos="954088" algn="l"/>
                <a:tab pos="1609725" algn="l"/>
                <a:tab pos="2273300" algn="l"/>
                <a:tab pos="2922588" algn="l"/>
                <a:tab pos="3578225" algn="l"/>
                <a:tab pos="4237038" algn="l"/>
                <a:tab pos="4892675" algn="l"/>
                <a:tab pos="5549900" algn="l"/>
                <a:tab pos="6213475" algn="l"/>
                <a:tab pos="6861175" algn="l"/>
                <a:tab pos="7518400" algn="l"/>
                <a:tab pos="8177213" algn="l"/>
                <a:tab pos="8447088" algn="l"/>
                <a:tab pos="8855075" algn="l"/>
                <a:tab pos="9263063" algn="l"/>
                <a:tab pos="9669463" algn="l"/>
                <a:tab pos="10077450" algn="l"/>
                <a:tab pos="10080625" algn="l"/>
                <a:tab pos="10082213" algn="l"/>
                <a:tab pos="10328275" algn="l"/>
                <a:tab pos="10779125" algn="l"/>
                <a:tab pos="10779125" algn="l"/>
                <a:tab pos="10780713" algn="l"/>
              </a:tabLst>
              <a:defRPr>
                <a:solidFill>
                  <a:srgbClr val="FFFFFF"/>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614363" algn="l"/>
                <a:tab pos="954088" algn="l"/>
                <a:tab pos="1609725" algn="l"/>
                <a:tab pos="2273300" algn="l"/>
                <a:tab pos="2922588" algn="l"/>
                <a:tab pos="3578225" algn="l"/>
                <a:tab pos="4237038" algn="l"/>
                <a:tab pos="4892675" algn="l"/>
                <a:tab pos="5549900" algn="l"/>
                <a:tab pos="6213475" algn="l"/>
                <a:tab pos="6861175" algn="l"/>
                <a:tab pos="7518400" algn="l"/>
                <a:tab pos="8177213" algn="l"/>
                <a:tab pos="8447088" algn="l"/>
                <a:tab pos="8855075" algn="l"/>
                <a:tab pos="9263063" algn="l"/>
                <a:tab pos="9669463" algn="l"/>
                <a:tab pos="10077450" algn="l"/>
                <a:tab pos="10080625" algn="l"/>
                <a:tab pos="10082213" algn="l"/>
                <a:tab pos="10328275" algn="l"/>
                <a:tab pos="10779125" algn="l"/>
                <a:tab pos="10779125" algn="l"/>
                <a:tab pos="10780713" algn="l"/>
              </a:tabLst>
              <a:defRPr>
                <a:solidFill>
                  <a:srgbClr val="FFFFFF"/>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614363" algn="l"/>
                <a:tab pos="954088" algn="l"/>
                <a:tab pos="1609725" algn="l"/>
                <a:tab pos="2273300" algn="l"/>
                <a:tab pos="2922588" algn="l"/>
                <a:tab pos="3578225" algn="l"/>
                <a:tab pos="4237038" algn="l"/>
                <a:tab pos="4892675" algn="l"/>
                <a:tab pos="5549900" algn="l"/>
                <a:tab pos="6213475" algn="l"/>
                <a:tab pos="6861175" algn="l"/>
                <a:tab pos="7518400" algn="l"/>
                <a:tab pos="8177213" algn="l"/>
                <a:tab pos="8447088" algn="l"/>
                <a:tab pos="8855075" algn="l"/>
                <a:tab pos="9263063" algn="l"/>
                <a:tab pos="9669463" algn="l"/>
                <a:tab pos="10077450" algn="l"/>
                <a:tab pos="10080625" algn="l"/>
                <a:tab pos="10082213" algn="l"/>
                <a:tab pos="10328275" algn="l"/>
                <a:tab pos="10779125" algn="l"/>
                <a:tab pos="10779125" algn="l"/>
                <a:tab pos="10780713" algn="l"/>
              </a:tabLst>
              <a:defRPr>
                <a:solidFill>
                  <a:srgbClr val="FFFFFF"/>
                </a:solidFill>
                <a:latin typeface="Arial" panose="020B0604020202020204" pitchFamily="34" charset="0"/>
                <a:cs typeface="Noto Sans CJK SC Regular" charset="0"/>
              </a:defRPr>
            </a:lvl9pPr>
          </a:lstStyle>
          <a:p>
            <a:pPr algn="ctr" eaLnBrk="1" hangingPunct="1">
              <a:buClrTx/>
              <a:buFontTx/>
              <a:buNone/>
            </a:pPr>
            <a:r>
              <a:rPr lang="en-US" altLang="en-US" sz="2900">
                <a:solidFill>
                  <a:srgbClr val="280099"/>
                </a:solidFill>
                <a:latin typeface="Calibri" panose="020F0502020204030204" pitchFamily="34" charset="0"/>
              </a:rPr>
              <a:t>			</a:t>
            </a:r>
          </a:p>
        </p:txBody>
      </p:sp>
      <p:sp>
        <p:nvSpPr>
          <p:cNvPr id="1048586" name="Rectangle 3"/>
          <p:cNvSpPr>
            <a:spLocks noChangeArrowheads="1"/>
          </p:cNvSpPr>
          <p:nvPr/>
        </p:nvSpPr>
        <p:spPr bwMode="auto">
          <a:xfrm>
            <a:off x="131763" y="0"/>
            <a:ext cx="1587" cy="1588"/>
          </a:xfrm>
          <a:prstGeom prst="rect">
            <a:avLst/>
          </a:prstGeom>
          <a:noFill/>
          <a:ln>
            <a:noFill/>
          </a:ln>
          <a:effectLst/>
        </p:spPr>
        <p:txBody>
          <a:bodyPr wrap="none" anchor="ctr"/>
          <a:lstStyle/>
          <a:p>
            <a:endParaRPr lang="en-US"/>
          </a:p>
        </p:txBody>
      </p:sp>
      <p:sp>
        <p:nvSpPr>
          <p:cNvPr id="1048587" name="Rectangle 4"/>
          <p:cNvSpPr>
            <a:spLocks noChangeArrowheads="1"/>
          </p:cNvSpPr>
          <p:nvPr/>
        </p:nvSpPr>
        <p:spPr bwMode="auto">
          <a:xfrm>
            <a:off x="195263" y="1306513"/>
            <a:ext cx="1587" cy="1587"/>
          </a:xfrm>
          <a:prstGeom prst="rect">
            <a:avLst/>
          </a:prstGeom>
          <a:noFill/>
          <a:ln>
            <a:noFill/>
          </a:ln>
          <a:effectLst/>
        </p:spPr>
        <p:txBody>
          <a:bodyPr wrap="none" anchor="ctr"/>
          <a:lstStyle/>
          <a:p>
            <a:endParaRPr lang="en-US"/>
          </a:p>
        </p:txBody>
      </p:sp>
      <p:sp>
        <p:nvSpPr>
          <p:cNvPr id="1048588" name="Text Box 5"/>
          <p:cNvSpPr txBox="1">
            <a:spLocks noChangeArrowheads="1"/>
          </p:cNvSpPr>
          <p:nvPr/>
        </p:nvSpPr>
        <p:spPr bwMode="auto">
          <a:xfrm>
            <a:off x="522288" y="1665288"/>
            <a:ext cx="7969250" cy="717801"/>
          </a:xfrm>
          <a:prstGeom prst="rect">
            <a:avLst/>
          </a:prstGeom>
          <a:noFill/>
          <a:ln>
            <a:noFill/>
          </a:ln>
          <a:effectLst/>
        </p:spPr>
        <p:txBody>
          <a:bodyPr lIns="82800" tIns="41400" rIns="82800" bIns="414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9pPr>
          </a:lstStyle>
          <a:p>
            <a:pPr eaLnBrk="1" hangingPunct="1">
              <a:buClrTx/>
              <a:buFontTx/>
              <a:buNone/>
            </a:pPr>
            <a:endParaRPr lang="en-IN" altLang="en-US" sz="2200">
              <a:solidFill>
                <a:srgbClr val="000000"/>
              </a:solidFill>
              <a:latin typeface="Times New Roman" panose="02020603050405020304" pitchFamily="18" charset="0"/>
              <a:cs typeface="Times New Roman" panose="02020603050405020304" pitchFamily="18" charset="0"/>
            </a:endParaRPr>
          </a:p>
          <a:p>
            <a:pPr eaLnBrk="1" hangingPunct="1">
              <a:buClrTx/>
              <a:buFontTx/>
              <a:buNone/>
            </a:pPr>
            <a:endParaRPr lang="en-IN" altLang="en-US" sz="2200">
              <a:solidFill>
                <a:srgbClr val="000000"/>
              </a:solidFill>
              <a:latin typeface="Times New Roman" panose="02020603050405020304" pitchFamily="18" charset="0"/>
              <a:cs typeface="Times New Roman" panose="02020603050405020304" pitchFamily="18" charset="0"/>
            </a:endParaRPr>
          </a:p>
        </p:txBody>
      </p:sp>
      <p:sp>
        <p:nvSpPr>
          <p:cNvPr id="1048589" name="Text Box 6"/>
          <p:cNvSpPr txBox="1">
            <a:spLocks noChangeArrowheads="1"/>
          </p:cNvSpPr>
          <p:nvPr/>
        </p:nvSpPr>
        <p:spPr bwMode="auto">
          <a:xfrm>
            <a:off x="381000" y="4114800"/>
            <a:ext cx="8229600" cy="2133600"/>
          </a:xfrm>
          <a:prstGeom prst="rect">
            <a:avLst/>
          </a:prstGeom>
          <a:noFill/>
          <a:ln>
            <a:noFill/>
          </a:ln>
          <a:effectLst/>
        </p:spPr>
        <p:txBody>
          <a:bodyPr lIns="90000" tIns="46800" rIns="90000" bIns="468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9pPr>
          </a:lstStyle>
          <a:p>
            <a:pPr algn="ctr" eaLnBrk="1" hangingPunct="1">
              <a:spcBef>
                <a:spcPts val="600"/>
              </a:spcBef>
              <a:buClrTx/>
              <a:buFontTx/>
              <a:buNone/>
            </a:pPr>
            <a:r>
              <a:rPr lang="en-US" altLang="en-US" sz="2400" b="1" dirty="0">
                <a:solidFill>
                  <a:srgbClr val="000000"/>
                </a:solidFill>
                <a:latin typeface="Calibri" panose="020F0502020204030204" pitchFamily="34" charset="0"/>
              </a:rPr>
              <a:t>Department of  CSE</a:t>
            </a:r>
          </a:p>
          <a:p>
            <a:pPr algn="ctr" eaLnBrk="1" hangingPunct="1">
              <a:spcBef>
                <a:spcPts val="600"/>
              </a:spcBef>
              <a:buClrTx/>
              <a:buFontTx/>
              <a:buNone/>
            </a:pPr>
            <a:r>
              <a:rPr lang="en-US" altLang="en-US" sz="2400" b="1" dirty="0" err="1">
                <a:solidFill>
                  <a:srgbClr val="000000"/>
                </a:solidFill>
                <a:latin typeface="Calibri" panose="020F0502020204030204" pitchFamily="34" charset="0"/>
              </a:rPr>
              <a:t>Jyothi</a:t>
            </a:r>
            <a:r>
              <a:rPr lang="en-US" altLang="en-US" sz="2400" b="1" dirty="0">
                <a:solidFill>
                  <a:srgbClr val="000000"/>
                </a:solidFill>
                <a:latin typeface="Calibri" panose="020F0502020204030204" pitchFamily="34" charset="0"/>
              </a:rPr>
              <a:t>  Engineering  College</a:t>
            </a:r>
          </a:p>
          <a:p>
            <a:pPr algn="ctr" eaLnBrk="1" hangingPunct="1">
              <a:spcBef>
                <a:spcPts val="600"/>
              </a:spcBef>
              <a:buClrTx/>
              <a:buFontTx/>
              <a:buNone/>
            </a:pPr>
            <a:r>
              <a:rPr lang="en-US" altLang="en-US" sz="2400" b="1" dirty="0" err="1">
                <a:solidFill>
                  <a:srgbClr val="000000"/>
                </a:solidFill>
                <a:latin typeface="Calibri" panose="020F0502020204030204" pitchFamily="34" charset="0"/>
              </a:rPr>
              <a:t>Thrissur</a:t>
            </a:r>
            <a:endParaRPr lang="en-US" altLang="en-US" sz="2400" b="1" dirty="0">
              <a:solidFill>
                <a:srgbClr val="000000"/>
              </a:solidFill>
              <a:latin typeface="Calibri" panose="020F0502020204030204" pitchFamily="34" charset="0"/>
            </a:endParaRPr>
          </a:p>
          <a:p>
            <a:pPr algn="ctr" eaLnBrk="1" hangingPunct="1">
              <a:spcBef>
                <a:spcPts val="600"/>
              </a:spcBef>
              <a:buClrTx/>
              <a:buFontTx/>
              <a:buNone/>
            </a:pPr>
            <a:endParaRPr lang="en-US" altLang="en-US" sz="2400" b="1" dirty="0">
              <a:solidFill>
                <a:srgbClr val="000000"/>
              </a:solidFill>
              <a:latin typeface="Calibri" panose="020F0502020204030204" pitchFamily="34" charset="0"/>
            </a:endParaRPr>
          </a:p>
          <a:p>
            <a:pPr algn="ctr" eaLnBrk="1" hangingPunct="1">
              <a:spcBef>
                <a:spcPts val="600"/>
              </a:spcBef>
              <a:buClrTx/>
              <a:buFontTx/>
              <a:buNone/>
            </a:pPr>
            <a:r>
              <a:rPr lang="en-US" altLang="en-US" sz="2400" b="1" dirty="0" smtClean="0">
                <a:solidFill>
                  <a:srgbClr val="000000"/>
                </a:solidFill>
                <a:latin typeface="Calibri" panose="020F0502020204030204" pitchFamily="34" charset="0"/>
              </a:rPr>
              <a:t>October 9</a:t>
            </a:r>
            <a:r>
              <a:rPr lang="en-US" altLang="en-US" sz="2400" b="1" dirty="0" smtClean="0">
                <a:solidFill>
                  <a:srgbClr val="000000"/>
                </a:solidFill>
                <a:latin typeface="Calibri" panose="020F0502020204030204" pitchFamily="34" charset="0"/>
              </a:rPr>
              <a:t>, </a:t>
            </a:r>
            <a:r>
              <a:rPr lang="en-US" altLang="en-US" sz="2400" b="1" dirty="0">
                <a:solidFill>
                  <a:srgbClr val="000000"/>
                </a:solidFill>
                <a:latin typeface="Calibri" panose="020F0502020204030204" pitchFamily="34" charset="0"/>
              </a:rPr>
              <a:t>2020</a:t>
            </a:r>
          </a:p>
          <a:p>
            <a:pPr algn="just" eaLnBrk="1" hangingPunct="1">
              <a:spcBef>
                <a:spcPts val="525"/>
              </a:spcBef>
              <a:buClrTx/>
              <a:buFontTx/>
              <a:buNone/>
            </a:pPr>
            <a:r>
              <a:rPr lang="en-US" altLang="en-US" sz="2100" dirty="0">
                <a:solidFill>
                  <a:srgbClr val="000000"/>
                </a:solidFill>
                <a:latin typeface="Calibri" panose="020F0502020204030204" pitchFamily="34" charset="0"/>
              </a:rPr>
              <a:t>                                                    			      </a:t>
            </a:r>
          </a:p>
          <a:p>
            <a:pPr algn="just" eaLnBrk="1" hangingPunct="1">
              <a:spcBef>
                <a:spcPts val="525"/>
              </a:spcBef>
              <a:buClrTx/>
              <a:buFontTx/>
              <a:buNone/>
            </a:pPr>
            <a:r>
              <a:rPr lang="en-US" altLang="en-US" sz="2100" dirty="0">
                <a:solidFill>
                  <a:srgbClr val="000000"/>
                </a:solidFill>
                <a:latin typeface="Calibri" panose="020F0502020204030204" pitchFamily="34" charset="0"/>
              </a:rPr>
              <a:t>                                                       			                                                        			      </a:t>
            </a:r>
          </a:p>
        </p:txBody>
      </p:sp>
      <p:sp>
        <p:nvSpPr>
          <p:cNvPr id="1048590" name="Text Box 7"/>
          <p:cNvSpPr txBox="1">
            <a:spLocks noChangeArrowheads="1"/>
          </p:cNvSpPr>
          <p:nvPr/>
        </p:nvSpPr>
        <p:spPr bwMode="auto">
          <a:xfrm>
            <a:off x="6553200" y="6356350"/>
            <a:ext cx="2133600" cy="365125"/>
          </a:xfrm>
          <a:prstGeom prst="rect">
            <a:avLst/>
          </a:prstGeom>
          <a:noFill/>
          <a:ln>
            <a:noFill/>
          </a:ln>
          <a:effectLst/>
        </p:spPr>
        <p:txBody>
          <a:bodyPr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9pPr>
          </a:lstStyle>
          <a:p>
            <a:pPr algn="r" eaLnBrk="1" hangingPunct="1">
              <a:buClrTx/>
              <a:buFontTx/>
              <a:buNone/>
            </a:pPr>
            <a:fld id="{3409165F-6248-457A-BD36-A2D2BC326F87}" type="slidenum">
              <a:rPr lang="en-US" altLang="en-US" sz="1200">
                <a:solidFill>
                  <a:srgbClr val="898989"/>
                </a:solidFill>
                <a:latin typeface="Calibri" panose="020F0502020204030204" pitchFamily="34" charset="0"/>
              </a:rPr>
              <a:pPr algn="r" eaLnBrk="1" hangingPunct="1">
                <a:buClrTx/>
                <a:buFontTx/>
                <a:buNone/>
              </a:pPr>
              <a:t>1</a:t>
            </a:fld>
            <a:endParaRPr lang="en-US" altLang="en-US" sz="1200">
              <a:solidFill>
                <a:srgbClr val="898989"/>
              </a:solidFill>
              <a:latin typeface="Calibri" panose="020F0502020204030204" pitchFamily="34" charset="0"/>
            </a:endParaRPr>
          </a:p>
        </p:txBody>
      </p:sp>
      <p:sp>
        <p:nvSpPr>
          <p:cNvPr id="1048591" name="Text Box 8"/>
          <p:cNvSpPr txBox="1">
            <a:spLocks noChangeArrowheads="1"/>
          </p:cNvSpPr>
          <p:nvPr/>
        </p:nvSpPr>
        <p:spPr bwMode="auto">
          <a:xfrm>
            <a:off x="685800" y="2130425"/>
            <a:ext cx="7772400" cy="1470025"/>
          </a:xfrm>
          <a:prstGeom prst="rect">
            <a:avLst/>
          </a:prstGeom>
          <a:noFill/>
          <a:ln>
            <a:noFill/>
          </a:ln>
          <a:effectLst/>
        </p:spPr>
        <p:txBody>
          <a:bodyPr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9pPr>
          </a:lstStyle>
          <a:p>
            <a:pPr algn="ctr" eaLnBrk="1" hangingPunct="1">
              <a:buClrTx/>
              <a:buFontTx/>
              <a:buNone/>
            </a:pPr>
            <a:r>
              <a:rPr lang="en-GB" altLang="en-US" sz="4000" b="1">
                <a:solidFill>
                  <a:srgbClr val="C0504D"/>
                </a:solidFill>
                <a:latin typeface="Times New Roman" panose="02020603050405020304" pitchFamily="18" charset="0"/>
                <a:cs typeface="Times New Roman" panose="02020603050405020304" pitchFamily="18" charset="0"/>
              </a:rPr>
              <a:t>Bhavas Classification </a:t>
            </a:r>
            <a:endParaRPr lang="en-US" altLang="en-US" sz="4000" b="1">
              <a:solidFill>
                <a:srgbClr val="C0504D"/>
              </a:solidFill>
              <a:latin typeface="Times New Roman" panose="02020603050405020304" pitchFamily="18" charset="0"/>
              <a:cs typeface="Times New Roman" panose="02020603050405020304" pitchFamily="18" charset="0"/>
            </a:endParaRPr>
          </a:p>
        </p:txBody>
      </p:sp>
      <p:pic>
        <p:nvPicPr>
          <p:cNvPr id="2097153" name="Picture 9"/>
          <p:cNvPicPr>
            <a:picLocks noChangeAspect="1" noChangeArrowheads="1"/>
          </p:cNvPicPr>
          <p:nvPr/>
        </p:nvPicPr>
        <p:blipFill>
          <a:blip r:embed="rId3" cstate="print"/>
          <a:srcRect/>
          <a:stretch>
            <a:fillRect/>
          </a:stretch>
        </p:blipFill>
        <p:spPr bwMode="auto">
          <a:xfrm>
            <a:off x="17463" y="11113"/>
            <a:ext cx="9126537" cy="1601787"/>
          </a:xfrm>
          <a:prstGeom prst="rect">
            <a:avLst/>
          </a:prstGeom>
          <a:noFill/>
          <a:ln>
            <a:noFill/>
          </a:ln>
          <a:effectLst/>
        </p:spPr>
      </p:pic>
      <p:sp>
        <p:nvSpPr>
          <p:cNvPr id="1048592" name="Rectangle 3"/>
          <p:cNvSpPr>
            <a:spLocks noChangeArrowheads="1"/>
          </p:cNvSpPr>
          <p:nvPr/>
        </p:nvSpPr>
        <p:spPr bwMode="auto">
          <a:xfrm>
            <a:off x="1905000" y="6324600"/>
            <a:ext cx="5410200" cy="368300"/>
          </a:xfrm>
          <a:prstGeom prst="rect">
            <a:avLst/>
          </a:prstGeom>
          <a:noFill/>
          <a:ln>
            <a:noFill/>
          </a:ln>
          <a:effec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9pPr>
          </a:lstStyle>
          <a:p>
            <a:pPr eaLnBrk="1" hangingPunct="1">
              <a:buClrTx/>
              <a:buFontTx/>
              <a:buNone/>
            </a:pPr>
            <a:r>
              <a:rPr lang="en-US" altLang="en-US" b="1">
                <a:solidFill>
                  <a:srgbClr val="000000"/>
                </a:solidFill>
                <a:latin typeface="Arial Black" panose="020B0A04020102020204" pitchFamily="34" charset="0"/>
              </a:rPr>
              <a:t>                       </a:t>
            </a:r>
            <a:r>
              <a:rPr lang="en-US" altLang="en-US" sz="1600">
                <a:solidFill>
                  <a:srgbClr val="000000"/>
                </a:solidFill>
                <a:latin typeface="Times New Roman" panose="02020603050405020304" pitchFamily="18" charset="0"/>
                <a:cs typeface="Times New Roman" panose="02020603050405020304" pitchFamily="18" charset="0"/>
              </a:rPr>
              <a:t>CSE Department, JECC</a:t>
            </a:r>
          </a:p>
        </p:txBody>
      </p:sp>
      <p:sp>
        <p:nvSpPr>
          <p:cNvPr id="1048593" name="Text Box 2"/>
          <p:cNvSpPr txBox="1">
            <a:spLocks noChangeArrowheads="1"/>
          </p:cNvSpPr>
          <p:nvPr/>
        </p:nvSpPr>
        <p:spPr bwMode="auto">
          <a:xfrm>
            <a:off x="457200" y="6356350"/>
            <a:ext cx="8305800" cy="365125"/>
          </a:xfrm>
          <a:prstGeom prst="rect">
            <a:avLst/>
          </a:prstGeom>
          <a:noFill/>
          <a:ln>
            <a:noFill/>
          </a:ln>
          <a:effectLst/>
        </p:spPr>
        <p:txBody>
          <a:bodyPr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9pPr>
          </a:lstStyle>
          <a:p>
            <a:pPr eaLnBrk="1" hangingPunct="1">
              <a:buClrTx/>
              <a:buFontTx/>
              <a:buNone/>
            </a:pPr>
            <a:endParaRPr lang="en-IN" altLang="en-US" sz="1200" dirty="0">
              <a:solidFill>
                <a:srgbClr val="898989"/>
              </a:solidFill>
              <a:latin typeface="Calibri" panose="020F0502020204030204" pitchFamily="34" charset="0"/>
            </a:endParaRPr>
          </a:p>
        </p:txBody>
      </p:sp>
      <p:sp>
        <p:nvSpPr>
          <p:cNvPr id="14" name="Date Placeholder 13"/>
          <p:cNvSpPr>
            <a:spLocks noGrp="1"/>
          </p:cNvSpPr>
          <p:nvPr>
            <p:ph type="dt" idx="10"/>
          </p:nvPr>
        </p:nvSpPr>
        <p:spPr/>
        <p:txBody>
          <a:bodyPr/>
          <a:lstStyle/>
          <a:p>
            <a:fld id="{358F7944-8DD7-4248-9F47-6B4CF46D2BC1}" type="datetime1">
              <a:rPr lang="en-IN" altLang="en-US" smtClean="0"/>
              <a:t>09-10-2020</a:t>
            </a:fld>
            <a:endParaRPr lang="en-IN" altLang="en-US"/>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2" name="Picture 11"/>
          <p:cNvPicPr>
            <a:picLocks noChangeAspect="1" noChangeArrowheads="1"/>
          </p:cNvPicPr>
          <p:nvPr/>
        </p:nvPicPr>
        <p:blipFill>
          <a:blip r:embed="rId2" cstate="print"/>
          <a:srcRect/>
          <a:stretch>
            <a:fillRect/>
          </a:stretch>
        </p:blipFill>
        <p:spPr bwMode="auto">
          <a:xfrm>
            <a:off x="17463" y="11113"/>
            <a:ext cx="9126537" cy="1601787"/>
          </a:xfrm>
          <a:prstGeom prst="rect">
            <a:avLst/>
          </a:prstGeom>
          <a:noFill/>
          <a:ln>
            <a:noFill/>
          </a:ln>
          <a:effectLst/>
        </p:spPr>
      </p:pic>
      <p:sp>
        <p:nvSpPr>
          <p:cNvPr id="1048652" name="Text Box 9"/>
          <p:cNvSpPr txBox="1">
            <a:spLocks noChangeArrowheads="1"/>
          </p:cNvSpPr>
          <p:nvPr/>
        </p:nvSpPr>
        <p:spPr bwMode="auto">
          <a:xfrm>
            <a:off x="457200" y="1524000"/>
            <a:ext cx="8229600" cy="1143000"/>
          </a:xfrm>
          <a:prstGeom prst="rect">
            <a:avLst/>
          </a:prstGeom>
          <a:noFill/>
          <a:ln>
            <a:noFill/>
          </a:ln>
          <a:effectLst/>
        </p:spPr>
        <p:txBody>
          <a:bodyPr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9pPr>
          </a:lstStyle>
          <a:p>
            <a:pPr algn="ctr" eaLnBrk="1" hangingPunct="1">
              <a:buClrTx/>
              <a:buFontTx/>
              <a:buNone/>
            </a:pPr>
            <a:r>
              <a:rPr lang="en-GB" altLang="en-US" sz="4400" b="1">
                <a:solidFill>
                  <a:srgbClr val="C00000"/>
                </a:solidFill>
                <a:latin typeface="Times New Roman" panose="02020603050405020304" pitchFamily="18" charset="0"/>
                <a:cs typeface="Times New Roman" panose="02020603050405020304" pitchFamily="18" charset="0"/>
              </a:rPr>
              <a:t>Problem Statement </a:t>
            </a:r>
            <a:endParaRPr lang="en-US" altLang="en-US" sz="4400" b="1">
              <a:solidFill>
                <a:srgbClr val="C00000"/>
              </a:solidFill>
              <a:latin typeface="Times New Roman" panose="02020603050405020304" pitchFamily="18" charset="0"/>
              <a:cs typeface="Times New Roman" panose="02020603050405020304" pitchFamily="18" charset="0"/>
            </a:endParaRPr>
          </a:p>
        </p:txBody>
      </p:sp>
      <p:sp>
        <p:nvSpPr>
          <p:cNvPr id="1048653" name="Rectangle 3"/>
          <p:cNvSpPr>
            <a:spLocks noChangeArrowheads="1"/>
          </p:cNvSpPr>
          <p:nvPr/>
        </p:nvSpPr>
        <p:spPr bwMode="auto">
          <a:xfrm>
            <a:off x="1905000" y="6324600"/>
            <a:ext cx="5410200" cy="368300"/>
          </a:xfrm>
          <a:prstGeom prst="rect">
            <a:avLst/>
          </a:prstGeom>
          <a:noFill/>
          <a:ln>
            <a:noFill/>
          </a:ln>
          <a:effec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9pPr>
          </a:lstStyle>
          <a:p>
            <a:pPr eaLnBrk="1" hangingPunct="1">
              <a:buClrTx/>
              <a:buFontTx/>
              <a:buNone/>
            </a:pPr>
            <a:r>
              <a:rPr lang="en-US" altLang="en-US" b="1">
                <a:solidFill>
                  <a:srgbClr val="000000"/>
                </a:solidFill>
                <a:latin typeface="Arial Black" panose="020B0A04020102020204" pitchFamily="34" charset="0"/>
              </a:rPr>
              <a:t>                       </a:t>
            </a:r>
            <a:r>
              <a:rPr lang="en-US" altLang="en-US" sz="1600">
                <a:solidFill>
                  <a:srgbClr val="000000"/>
                </a:solidFill>
                <a:latin typeface="Times New Roman" panose="02020603050405020304" pitchFamily="18" charset="0"/>
                <a:cs typeface="Times New Roman" panose="02020603050405020304" pitchFamily="18" charset="0"/>
              </a:rPr>
              <a:t>CSE Department, JECC</a:t>
            </a:r>
          </a:p>
        </p:txBody>
      </p:sp>
      <p:sp>
        <p:nvSpPr>
          <p:cNvPr id="1048654" name="Text Box 2"/>
          <p:cNvSpPr txBox="1">
            <a:spLocks noChangeArrowheads="1"/>
          </p:cNvSpPr>
          <p:nvPr/>
        </p:nvSpPr>
        <p:spPr bwMode="auto">
          <a:xfrm>
            <a:off x="457200" y="6356350"/>
            <a:ext cx="8305800" cy="365125"/>
          </a:xfrm>
          <a:prstGeom prst="rect">
            <a:avLst/>
          </a:prstGeom>
          <a:noFill/>
          <a:ln>
            <a:noFill/>
          </a:ln>
          <a:effectLst/>
        </p:spPr>
        <p:txBody>
          <a:bodyPr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9pPr>
          </a:lstStyle>
          <a:p>
            <a:pPr eaLnBrk="1" hangingPunct="1">
              <a:buClrTx/>
              <a:buFontTx/>
              <a:buNone/>
            </a:pPr>
            <a:endParaRPr lang="en-IN" altLang="en-US" sz="1200" dirty="0">
              <a:solidFill>
                <a:srgbClr val="898989"/>
              </a:solidFill>
              <a:latin typeface="Calibri" panose="020F0502020204030204" pitchFamily="34" charset="0"/>
            </a:endParaRPr>
          </a:p>
        </p:txBody>
      </p:sp>
      <p:sp>
        <p:nvSpPr>
          <p:cNvPr id="1048655" name="Text Box 4"/>
          <p:cNvSpPr txBox="1">
            <a:spLocks noChangeArrowheads="1"/>
          </p:cNvSpPr>
          <p:nvPr/>
        </p:nvSpPr>
        <p:spPr bwMode="auto">
          <a:xfrm>
            <a:off x="6553200" y="6356350"/>
            <a:ext cx="2133600" cy="365125"/>
          </a:xfrm>
          <a:prstGeom prst="rect">
            <a:avLst/>
          </a:prstGeom>
          <a:noFill/>
          <a:ln>
            <a:noFill/>
          </a:ln>
          <a:effectLst/>
        </p:spPr>
        <p:txBody>
          <a:bodyPr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9pPr>
          </a:lstStyle>
          <a:p>
            <a:pPr algn="r" eaLnBrk="1" hangingPunct="1">
              <a:buClrTx/>
              <a:buFontTx/>
              <a:buNone/>
            </a:pPr>
            <a:fld id="{FB67754E-CD30-4C52-B3DC-5F7542D0E2DD}" type="slidenum">
              <a:rPr lang="en-US" altLang="en-US" sz="1200">
                <a:solidFill>
                  <a:srgbClr val="898989"/>
                </a:solidFill>
                <a:latin typeface="Calibri" panose="020F0502020204030204" pitchFamily="34" charset="0"/>
              </a:rPr>
              <a:pPr algn="r" eaLnBrk="1" hangingPunct="1">
                <a:buClrTx/>
                <a:buFontTx/>
                <a:buNone/>
              </a:pPr>
              <a:t>10</a:t>
            </a:fld>
            <a:endParaRPr lang="en-US" altLang="en-US" sz="1200">
              <a:solidFill>
                <a:srgbClr val="898989"/>
              </a:solidFill>
              <a:latin typeface="Calibri" panose="020F0502020204030204" pitchFamily="34" charset="0"/>
            </a:endParaRPr>
          </a:p>
        </p:txBody>
      </p:sp>
      <p:sp>
        <p:nvSpPr>
          <p:cNvPr id="1048656" name="Text Box 10"/>
          <p:cNvSpPr txBox="1">
            <a:spLocks noChangeArrowheads="1"/>
          </p:cNvSpPr>
          <p:nvPr/>
        </p:nvSpPr>
        <p:spPr bwMode="auto">
          <a:xfrm>
            <a:off x="457200" y="2666999"/>
            <a:ext cx="8229600" cy="3374571"/>
          </a:xfrm>
          <a:prstGeom prst="rect">
            <a:avLst/>
          </a:prstGeom>
          <a:noFill/>
          <a:ln>
            <a:noFill/>
          </a:ln>
          <a:effectLst/>
        </p:spPr>
        <p:txBody>
          <a:bodyPr lIns="90000" tIns="46800" rIns="90000" bIns="46800"/>
          <a:lstStyle>
            <a:lvl1pPr marL="336550" indent="-33655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solidFill>
                  <a:srgbClr val="FFFFFF"/>
                </a:solidFill>
                <a:latin typeface="Arial" panose="020B0604020202020204" pitchFamily="34" charset="0"/>
                <a:cs typeface="Noto Sans CJK SC Regular" charset="0"/>
              </a:defRPr>
            </a:lvl1pPr>
            <a:lvl2pP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solidFill>
                  <a:srgbClr val="FFFFFF"/>
                </a:solidFill>
                <a:latin typeface="Arial" panose="020B0604020202020204" pitchFamily="34" charset="0"/>
                <a:cs typeface="Noto Sans CJK SC Regular" charset="0"/>
              </a:defRPr>
            </a:lvl2pPr>
            <a:lvl3pP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solidFill>
                  <a:srgbClr val="FFFFFF"/>
                </a:solidFill>
                <a:latin typeface="Arial" panose="020B0604020202020204" pitchFamily="34" charset="0"/>
                <a:cs typeface="Noto Sans CJK SC Regular" charset="0"/>
              </a:defRPr>
            </a:lvl3pPr>
            <a:lvl4pP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solidFill>
                  <a:srgbClr val="FFFFFF"/>
                </a:solidFill>
                <a:latin typeface="Arial" panose="020B0604020202020204" pitchFamily="34" charset="0"/>
                <a:cs typeface="Noto Sans CJK SC Regular" charset="0"/>
              </a:defRPr>
            </a:lvl4pPr>
            <a:lvl5pP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solidFill>
                  <a:srgbClr val="FFFFFF"/>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solidFill>
                  <a:srgbClr val="FFFFFF"/>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solidFill>
                  <a:srgbClr val="FFFFFF"/>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solidFill>
                  <a:srgbClr val="FFFFFF"/>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solidFill>
                  <a:srgbClr val="FFFFFF"/>
                </a:solidFill>
                <a:latin typeface="Arial" panose="020B0604020202020204" pitchFamily="34" charset="0"/>
                <a:cs typeface="Noto Sans CJK SC Regular" charset="0"/>
              </a:defRPr>
            </a:lvl9pPr>
          </a:lstStyle>
          <a:p>
            <a:pPr marL="457200" indent="-457200" algn="just" eaLnBrk="1" hangingPunct="1">
              <a:spcBef>
                <a:spcPts val="700"/>
              </a:spcBef>
              <a:buFont typeface="Arial" panose="020B0604020202020204" pitchFamily="34" charset="0"/>
              <a:buChar char="•"/>
            </a:pPr>
            <a:r>
              <a:rPr lang="en-GB" altLang="en-US" sz="2800" dirty="0">
                <a:solidFill>
                  <a:srgbClr val="000000"/>
                </a:solidFill>
                <a:latin typeface="Times New Roman" panose="02020603050405020304" pitchFamily="18" charset="0"/>
                <a:cs typeface="Times New Roman" panose="02020603050405020304" pitchFamily="18" charset="0"/>
              </a:rPr>
              <a:t>Non trained dancers can’t understand meaning of </a:t>
            </a:r>
            <a:r>
              <a:rPr lang="en-GB" altLang="en-US" sz="2800" dirty="0" err="1">
                <a:solidFill>
                  <a:srgbClr val="000000"/>
                </a:solidFill>
                <a:latin typeface="Times New Roman" panose="02020603050405020304" pitchFamily="18" charset="0"/>
                <a:cs typeface="Times New Roman" panose="02020603050405020304" pitchFamily="18" charset="0"/>
              </a:rPr>
              <a:t>navarasams</a:t>
            </a:r>
            <a:r>
              <a:rPr lang="en-GB" altLang="en-US" sz="2800" dirty="0">
                <a:solidFill>
                  <a:srgbClr val="000000"/>
                </a:solidFill>
                <a:latin typeface="Times New Roman" panose="02020603050405020304" pitchFamily="18" charset="0"/>
                <a:cs typeface="Times New Roman" panose="02020603050405020304" pitchFamily="18" charset="0"/>
              </a:rPr>
              <a:t>(</a:t>
            </a:r>
            <a:r>
              <a:rPr lang="en-GB" altLang="en-US" sz="2800" dirty="0" err="1">
                <a:solidFill>
                  <a:srgbClr val="000000"/>
                </a:solidFill>
                <a:latin typeface="Times New Roman" panose="02020603050405020304" pitchFamily="18" charset="0"/>
                <a:cs typeface="Times New Roman" panose="02020603050405020304" pitchFamily="18" charset="0"/>
              </a:rPr>
              <a:t>bhavas</a:t>
            </a:r>
            <a:r>
              <a:rPr lang="en-GB" altLang="en-US" sz="2800" dirty="0">
                <a:solidFill>
                  <a:srgbClr val="000000"/>
                </a:solidFill>
                <a:latin typeface="Times New Roman" panose="02020603050405020304" pitchFamily="18" charset="0"/>
                <a:cs typeface="Times New Roman" panose="02020603050405020304" pitchFamily="18" charset="0"/>
              </a:rPr>
              <a:t>) </a:t>
            </a:r>
            <a:r>
              <a:rPr lang="en-US" altLang="en-US" sz="2800" dirty="0">
                <a:solidFill>
                  <a:srgbClr val="000000"/>
                </a:solidFill>
                <a:latin typeface="Times New Roman" panose="02020603050405020304" pitchFamily="18" charset="0"/>
                <a:cs typeface="Times New Roman" panose="02020603050405020304" pitchFamily="18" charset="0"/>
              </a:rPr>
              <a:t>in c</a:t>
            </a:r>
            <a:r>
              <a:rPr lang="en-GB" altLang="en-US" sz="2800" dirty="0" err="1">
                <a:solidFill>
                  <a:srgbClr val="000000"/>
                </a:solidFill>
                <a:latin typeface="Times New Roman" panose="02020603050405020304" pitchFamily="18" charset="0"/>
                <a:cs typeface="Times New Roman" panose="02020603050405020304" pitchFamily="18" charset="0"/>
              </a:rPr>
              <a:t>lassical</a:t>
            </a:r>
            <a:r>
              <a:rPr lang="en-GB" altLang="en-US" sz="2800" dirty="0">
                <a:solidFill>
                  <a:srgbClr val="000000"/>
                </a:solidFill>
                <a:latin typeface="Times New Roman" panose="02020603050405020304" pitchFamily="18" charset="0"/>
                <a:cs typeface="Times New Roman" panose="02020603050405020304" pitchFamily="18" charset="0"/>
              </a:rPr>
              <a:t> dances</a:t>
            </a:r>
            <a:endParaRPr lang="zh-CN" altLang="en-US" dirty="0"/>
          </a:p>
          <a:p>
            <a:pPr marL="457200" indent="-457200" algn="just" eaLnBrk="1" hangingPunct="1">
              <a:spcBef>
                <a:spcPts val="700"/>
              </a:spcBef>
              <a:buFont typeface="Arial" panose="020B0604020202020204" pitchFamily="34" charset="0"/>
              <a:buChar char="•"/>
            </a:pPr>
            <a:r>
              <a:rPr lang="en-GB" altLang="en-US" sz="2800" dirty="0">
                <a:solidFill>
                  <a:srgbClr val="000000"/>
                </a:solidFill>
                <a:latin typeface="Times New Roman" panose="02020603050405020304" pitchFamily="18" charset="0"/>
                <a:cs typeface="Times New Roman" panose="02020603050405020304" pitchFamily="18" charset="0"/>
              </a:rPr>
              <a:t>Can’t enjoy the dance performances in it’s full extent </a:t>
            </a:r>
          </a:p>
          <a:p>
            <a:pPr marL="457200" indent="-457200" algn="just" eaLnBrk="1" hangingPunct="1">
              <a:spcBef>
                <a:spcPts val="700"/>
              </a:spcBef>
              <a:buFont typeface="Arial" panose="020B0604020202020204" pitchFamily="34" charset="0"/>
              <a:buChar char="•"/>
            </a:pPr>
            <a:r>
              <a:rPr lang="en-GB" altLang="en-US" sz="2800" dirty="0">
                <a:solidFill>
                  <a:srgbClr val="000000"/>
                </a:solidFill>
                <a:latin typeface="Times New Roman" panose="02020603050405020304" pitchFamily="18" charset="0"/>
                <a:cs typeface="Times New Roman" panose="02020603050405020304" pitchFamily="18" charset="0"/>
              </a:rPr>
              <a:t>Existing system classifies only human emotions and not </a:t>
            </a:r>
            <a:r>
              <a:rPr lang="en-GB" altLang="en-US" sz="2800" dirty="0" err="1">
                <a:solidFill>
                  <a:srgbClr val="000000"/>
                </a:solidFill>
                <a:latin typeface="Times New Roman" panose="02020603050405020304" pitchFamily="18" charset="0"/>
                <a:cs typeface="Times New Roman" panose="02020603050405020304" pitchFamily="18" charset="0"/>
              </a:rPr>
              <a:t>bhavas</a:t>
            </a:r>
            <a:endParaRPr lang="en-GB" altLang="en-US" sz="2800" dirty="0">
              <a:solidFill>
                <a:srgbClr val="000000"/>
              </a:solidFill>
              <a:latin typeface="Times New Roman" panose="02020603050405020304" pitchFamily="18" charset="0"/>
              <a:cs typeface="Times New Roman" panose="02020603050405020304" pitchFamily="18" charset="0"/>
            </a:endParaRPr>
          </a:p>
          <a:p>
            <a:pPr marL="457200" indent="-457200" algn="just" eaLnBrk="1" hangingPunct="1">
              <a:spcBef>
                <a:spcPts val="700"/>
              </a:spcBef>
              <a:buFont typeface="Arial" panose="020B0604020202020204" pitchFamily="34" charset="0"/>
              <a:buChar char="•"/>
            </a:pPr>
            <a:r>
              <a:rPr lang="en-GB" altLang="en-US" sz="2800" dirty="0">
                <a:solidFill>
                  <a:srgbClr val="000000"/>
                </a:solidFill>
                <a:latin typeface="Times New Roman" panose="02020603050405020304" pitchFamily="18" charset="0"/>
                <a:cs typeface="Times New Roman" panose="02020603050405020304" pitchFamily="18" charset="0"/>
              </a:rPr>
              <a:t>This system identifies and classifies all 9 </a:t>
            </a:r>
            <a:r>
              <a:rPr lang="en-GB" altLang="en-US" sz="2800" dirty="0" err="1">
                <a:solidFill>
                  <a:srgbClr val="000000"/>
                </a:solidFill>
                <a:latin typeface="Times New Roman" panose="02020603050405020304" pitchFamily="18" charset="0"/>
                <a:cs typeface="Times New Roman" panose="02020603050405020304" pitchFamily="18" charset="0"/>
              </a:rPr>
              <a:t>bhavas</a:t>
            </a:r>
            <a:r>
              <a:rPr lang="en-GB" altLang="en-US" sz="2800" dirty="0">
                <a:solidFill>
                  <a:srgbClr val="000000"/>
                </a:solidFill>
                <a:latin typeface="Times New Roman" panose="02020603050405020304" pitchFamily="18" charset="0"/>
                <a:cs typeface="Times New Roman" panose="02020603050405020304" pitchFamily="18" charset="0"/>
              </a:rPr>
              <a:t> and therefore is a better option</a:t>
            </a:r>
          </a:p>
        </p:txBody>
      </p:sp>
      <p:sp>
        <p:nvSpPr>
          <p:cNvPr id="9" name="Date Placeholder 8"/>
          <p:cNvSpPr>
            <a:spLocks noGrp="1"/>
          </p:cNvSpPr>
          <p:nvPr>
            <p:ph type="dt" idx="10"/>
          </p:nvPr>
        </p:nvSpPr>
        <p:spPr/>
        <p:txBody>
          <a:bodyPr/>
          <a:lstStyle/>
          <a:p>
            <a:fld id="{16E37382-6647-47AA-AE9C-13E1FE726DAD}" type="datetime1">
              <a:rPr lang="en-IN" altLang="en-US" smtClean="0"/>
              <a:t>09-10-2020</a:t>
            </a:fld>
            <a:endParaRPr lang="en-I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Picture 11"/>
          <p:cNvPicPr>
            <a:picLocks noChangeAspect="1" noChangeArrowheads="1"/>
          </p:cNvPicPr>
          <p:nvPr/>
        </p:nvPicPr>
        <p:blipFill>
          <a:blip r:embed="rId2" cstate="print"/>
          <a:srcRect/>
          <a:stretch>
            <a:fillRect/>
          </a:stretch>
        </p:blipFill>
        <p:spPr bwMode="auto">
          <a:xfrm>
            <a:off x="17463" y="11113"/>
            <a:ext cx="9126537" cy="1601787"/>
          </a:xfrm>
          <a:prstGeom prst="rect">
            <a:avLst/>
          </a:prstGeom>
          <a:noFill/>
          <a:ln>
            <a:noFill/>
          </a:ln>
          <a:effectLst/>
        </p:spPr>
      </p:pic>
      <p:sp>
        <p:nvSpPr>
          <p:cNvPr id="1048657" name="Text Box 9"/>
          <p:cNvSpPr txBox="1">
            <a:spLocks noChangeArrowheads="1"/>
          </p:cNvSpPr>
          <p:nvPr/>
        </p:nvSpPr>
        <p:spPr bwMode="auto">
          <a:xfrm>
            <a:off x="457200" y="1524000"/>
            <a:ext cx="8229600" cy="1143000"/>
          </a:xfrm>
          <a:prstGeom prst="rect">
            <a:avLst/>
          </a:prstGeom>
          <a:noFill/>
          <a:ln>
            <a:noFill/>
          </a:ln>
          <a:effectLst/>
        </p:spPr>
        <p:txBody>
          <a:bodyPr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9pPr>
          </a:lstStyle>
          <a:p>
            <a:pPr algn="ctr" eaLnBrk="1" hangingPunct="1">
              <a:buClrTx/>
              <a:buFontTx/>
              <a:buNone/>
            </a:pPr>
            <a:r>
              <a:rPr lang="en-GB" altLang="en-US" sz="4400" b="1">
                <a:solidFill>
                  <a:srgbClr val="C00000"/>
                </a:solidFill>
                <a:latin typeface="Times New Roman" panose="02020603050405020304" pitchFamily="18" charset="0"/>
                <a:cs typeface="Times New Roman" panose="02020603050405020304" pitchFamily="18" charset="0"/>
              </a:rPr>
              <a:t>Area of the project </a:t>
            </a:r>
            <a:endParaRPr lang="en-US" altLang="en-US" sz="4400" b="1">
              <a:solidFill>
                <a:srgbClr val="C00000"/>
              </a:solidFill>
              <a:latin typeface="Times New Roman" panose="02020603050405020304" pitchFamily="18" charset="0"/>
              <a:cs typeface="Times New Roman" panose="02020603050405020304" pitchFamily="18" charset="0"/>
            </a:endParaRPr>
          </a:p>
        </p:txBody>
      </p:sp>
      <p:sp>
        <p:nvSpPr>
          <p:cNvPr id="1048658" name="Text Box 10"/>
          <p:cNvSpPr txBox="1">
            <a:spLocks noChangeArrowheads="1"/>
          </p:cNvSpPr>
          <p:nvPr/>
        </p:nvSpPr>
        <p:spPr bwMode="auto">
          <a:xfrm>
            <a:off x="457200" y="2667000"/>
            <a:ext cx="8229600" cy="2336346"/>
          </a:xfrm>
          <a:prstGeom prst="rect">
            <a:avLst/>
          </a:prstGeom>
          <a:noFill/>
          <a:ln>
            <a:noFill/>
          </a:ln>
          <a:effectLst/>
        </p:spPr>
        <p:txBody>
          <a:bodyPr lIns="90000" tIns="46800" rIns="90000" bIns="46800"/>
          <a:lstStyle>
            <a:lvl1pPr marL="336550" indent="-33655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solidFill>
                  <a:srgbClr val="FFFFFF"/>
                </a:solidFill>
                <a:latin typeface="Arial" panose="020B0604020202020204" pitchFamily="34" charset="0"/>
                <a:cs typeface="Noto Sans CJK SC Regular" charset="0"/>
              </a:defRPr>
            </a:lvl1pPr>
            <a:lvl2pP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solidFill>
                  <a:srgbClr val="FFFFFF"/>
                </a:solidFill>
                <a:latin typeface="Arial" panose="020B0604020202020204" pitchFamily="34" charset="0"/>
                <a:cs typeface="Noto Sans CJK SC Regular" charset="0"/>
              </a:defRPr>
            </a:lvl2pPr>
            <a:lvl3pP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solidFill>
                  <a:srgbClr val="FFFFFF"/>
                </a:solidFill>
                <a:latin typeface="Arial" panose="020B0604020202020204" pitchFamily="34" charset="0"/>
                <a:cs typeface="Noto Sans CJK SC Regular" charset="0"/>
              </a:defRPr>
            </a:lvl3pPr>
            <a:lvl4pP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solidFill>
                  <a:srgbClr val="FFFFFF"/>
                </a:solidFill>
                <a:latin typeface="Arial" panose="020B0604020202020204" pitchFamily="34" charset="0"/>
                <a:cs typeface="Noto Sans CJK SC Regular" charset="0"/>
              </a:defRPr>
            </a:lvl4pPr>
            <a:lvl5pP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solidFill>
                  <a:srgbClr val="FFFFFF"/>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solidFill>
                  <a:srgbClr val="FFFFFF"/>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solidFill>
                  <a:srgbClr val="FFFFFF"/>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solidFill>
                  <a:srgbClr val="FFFFFF"/>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solidFill>
                  <a:srgbClr val="FFFFFF"/>
                </a:solidFill>
                <a:latin typeface="Arial" panose="020B0604020202020204" pitchFamily="34" charset="0"/>
                <a:cs typeface="Noto Sans CJK SC Regular" charset="0"/>
              </a:defRPr>
            </a:lvl9pPr>
          </a:lstStyle>
          <a:p>
            <a:pPr algn="just" eaLnBrk="1" hangingPunct="1">
              <a:spcBef>
                <a:spcPts val="700"/>
              </a:spcBef>
              <a:buFont typeface="Arial" panose="020B0604020202020204" pitchFamily="34" charset="0"/>
              <a:buChar char="•"/>
            </a:pPr>
            <a:r>
              <a:rPr lang="en-GB" altLang="en-US" sz="2800" dirty="0">
                <a:solidFill>
                  <a:srgbClr val="000000"/>
                </a:solidFill>
                <a:latin typeface="Times New Roman" panose="02020603050405020304" pitchFamily="18" charset="0"/>
                <a:cs typeface="Times New Roman" panose="02020603050405020304" pitchFamily="18" charset="0"/>
              </a:rPr>
              <a:t>Deep Learning </a:t>
            </a:r>
          </a:p>
          <a:p>
            <a:pPr marL="0" indent="0" algn="just" eaLnBrk="1" hangingPunct="1">
              <a:spcBef>
                <a:spcPts val="700"/>
              </a:spcBef>
            </a:pPr>
            <a:endParaRPr lang="en-GB" altLang="en-US" sz="2800" dirty="0">
              <a:solidFill>
                <a:srgbClr val="000000"/>
              </a:solidFill>
              <a:latin typeface="Times New Roman" panose="02020603050405020304" pitchFamily="18" charset="0"/>
              <a:cs typeface="Times New Roman" panose="02020603050405020304" pitchFamily="18" charset="0"/>
            </a:endParaRPr>
          </a:p>
        </p:txBody>
      </p:sp>
      <p:sp>
        <p:nvSpPr>
          <p:cNvPr id="1048659" name="Rectangle 3"/>
          <p:cNvSpPr>
            <a:spLocks noChangeArrowheads="1"/>
          </p:cNvSpPr>
          <p:nvPr/>
        </p:nvSpPr>
        <p:spPr bwMode="auto">
          <a:xfrm>
            <a:off x="1905000" y="6324600"/>
            <a:ext cx="5410200" cy="368300"/>
          </a:xfrm>
          <a:prstGeom prst="rect">
            <a:avLst/>
          </a:prstGeom>
          <a:noFill/>
          <a:ln>
            <a:noFill/>
          </a:ln>
          <a:effec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9pPr>
          </a:lstStyle>
          <a:p>
            <a:pPr eaLnBrk="1" hangingPunct="1">
              <a:buClrTx/>
              <a:buFontTx/>
              <a:buNone/>
            </a:pPr>
            <a:r>
              <a:rPr lang="en-US" altLang="en-US" b="1">
                <a:solidFill>
                  <a:srgbClr val="000000"/>
                </a:solidFill>
                <a:latin typeface="Arial Black" panose="020B0A04020102020204" pitchFamily="34" charset="0"/>
              </a:rPr>
              <a:t>                       </a:t>
            </a:r>
            <a:r>
              <a:rPr lang="en-US" altLang="en-US" sz="1600">
                <a:solidFill>
                  <a:srgbClr val="000000"/>
                </a:solidFill>
                <a:latin typeface="Times New Roman" panose="02020603050405020304" pitchFamily="18" charset="0"/>
                <a:cs typeface="Times New Roman" panose="02020603050405020304" pitchFamily="18" charset="0"/>
              </a:rPr>
              <a:t>CSE Department, JECC</a:t>
            </a:r>
          </a:p>
        </p:txBody>
      </p:sp>
      <p:sp>
        <p:nvSpPr>
          <p:cNvPr id="1048660" name="Text Box 2"/>
          <p:cNvSpPr txBox="1">
            <a:spLocks noChangeArrowheads="1"/>
          </p:cNvSpPr>
          <p:nvPr/>
        </p:nvSpPr>
        <p:spPr bwMode="auto">
          <a:xfrm>
            <a:off x="457200" y="6356350"/>
            <a:ext cx="8305800" cy="365125"/>
          </a:xfrm>
          <a:prstGeom prst="rect">
            <a:avLst/>
          </a:prstGeom>
          <a:noFill/>
          <a:ln>
            <a:noFill/>
          </a:ln>
          <a:effectLst/>
        </p:spPr>
        <p:txBody>
          <a:bodyPr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9pPr>
          </a:lstStyle>
          <a:p>
            <a:pPr eaLnBrk="1" hangingPunct="1">
              <a:buClrTx/>
              <a:buFontTx/>
              <a:buNone/>
            </a:pPr>
            <a:endParaRPr lang="en-IN" altLang="en-US" sz="1200" dirty="0">
              <a:solidFill>
                <a:srgbClr val="898989"/>
              </a:solidFill>
              <a:latin typeface="Calibri" panose="020F0502020204030204" pitchFamily="34" charset="0"/>
            </a:endParaRPr>
          </a:p>
        </p:txBody>
      </p:sp>
      <p:sp>
        <p:nvSpPr>
          <p:cNvPr id="1048661" name="Text Box 4"/>
          <p:cNvSpPr txBox="1">
            <a:spLocks noChangeArrowheads="1"/>
          </p:cNvSpPr>
          <p:nvPr/>
        </p:nvSpPr>
        <p:spPr bwMode="auto">
          <a:xfrm>
            <a:off x="6553200" y="6356350"/>
            <a:ext cx="2133600" cy="365125"/>
          </a:xfrm>
          <a:prstGeom prst="rect">
            <a:avLst/>
          </a:prstGeom>
          <a:noFill/>
          <a:ln>
            <a:noFill/>
          </a:ln>
          <a:effectLst/>
        </p:spPr>
        <p:txBody>
          <a:bodyPr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9pPr>
          </a:lstStyle>
          <a:p>
            <a:pPr algn="r" eaLnBrk="1" hangingPunct="1">
              <a:buClrTx/>
              <a:buFontTx/>
              <a:buNone/>
            </a:pPr>
            <a:fld id="{FB67754E-CD30-4C52-B3DC-5F7542D0E2DD}" type="slidenum">
              <a:rPr lang="en-US" altLang="en-US" sz="1200">
                <a:solidFill>
                  <a:srgbClr val="898989"/>
                </a:solidFill>
                <a:latin typeface="Calibri" panose="020F0502020204030204" pitchFamily="34" charset="0"/>
              </a:rPr>
              <a:pPr algn="r" eaLnBrk="1" hangingPunct="1">
                <a:buClrTx/>
                <a:buFontTx/>
                <a:buNone/>
              </a:pPr>
              <a:t>11</a:t>
            </a:fld>
            <a:endParaRPr lang="en-US" altLang="en-US" sz="1200">
              <a:solidFill>
                <a:srgbClr val="898989"/>
              </a:solidFill>
              <a:latin typeface="Calibri" panose="020F0502020204030204" pitchFamily="34" charset="0"/>
            </a:endParaRPr>
          </a:p>
        </p:txBody>
      </p:sp>
      <p:sp>
        <p:nvSpPr>
          <p:cNvPr id="9" name="Date Placeholder 8"/>
          <p:cNvSpPr>
            <a:spLocks noGrp="1"/>
          </p:cNvSpPr>
          <p:nvPr>
            <p:ph type="dt" idx="10"/>
          </p:nvPr>
        </p:nvSpPr>
        <p:spPr/>
        <p:txBody>
          <a:bodyPr/>
          <a:lstStyle/>
          <a:p>
            <a:fld id="{8102D122-30FD-47BD-9D01-E6963BBCFA68}" type="datetime1">
              <a:rPr lang="en-IN" altLang="en-US" smtClean="0"/>
              <a:t>09-10-2020</a:t>
            </a:fld>
            <a:endParaRPr lang="en-I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Picture 11"/>
          <p:cNvPicPr>
            <a:picLocks noChangeAspect="1" noChangeArrowheads="1"/>
          </p:cNvPicPr>
          <p:nvPr/>
        </p:nvPicPr>
        <p:blipFill>
          <a:blip r:embed="rId2" cstate="print"/>
          <a:srcRect/>
          <a:stretch>
            <a:fillRect/>
          </a:stretch>
        </p:blipFill>
        <p:spPr bwMode="auto">
          <a:xfrm>
            <a:off x="17463" y="11113"/>
            <a:ext cx="9126537" cy="1601787"/>
          </a:xfrm>
          <a:prstGeom prst="rect">
            <a:avLst/>
          </a:prstGeom>
          <a:noFill/>
          <a:ln>
            <a:noFill/>
          </a:ln>
          <a:effectLst/>
        </p:spPr>
      </p:pic>
      <p:sp>
        <p:nvSpPr>
          <p:cNvPr id="1048662" name="Text Box 9"/>
          <p:cNvSpPr txBox="1">
            <a:spLocks noChangeArrowheads="1"/>
          </p:cNvSpPr>
          <p:nvPr/>
        </p:nvSpPr>
        <p:spPr bwMode="auto">
          <a:xfrm>
            <a:off x="457200" y="1524000"/>
            <a:ext cx="8229600" cy="1143000"/>
          </a:xfrm>
          <a:prstGeom prst="rect">
            <a:avLst/>
          </a:prstGeom>
          <a:noFill/>
          <a:ln>
            <a:noFill/>
          </a:ln>
          <a:effectLst/>
        </p:spPr>
        <p:txBody>
          <a:bodyPr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9pPr>
          </a:lstStyle>
          <a:p>
            <a:pPr algn="ctr" eaLnBrk="1" hangingPunct="1">
              <a:buClrTx/>
            </a:pPr>
            <a:r>
              <a:rPr lang="en-GB" altLang="en-US" sz="4400" b="1" dirty="0">
                <a:solidFill>
                  <a:srgbClr val="C00000"/>
                </a:solidFill>
                <a:latin typeface="Times New Roman" panose="02020603050405020304" pitchFamily="18" charset="0"/>
                <a:cs typeface="Times New Roman" panose="02020603050405020304" pitchFamily="18" charset="0"/>
              </a:rPr>
              <a:t>Skill set required for the project</a:t>
            </a:r>
            <a:endParaRPr lang="en-US" altLang="en-US" sz="4400" b="1" dirty="0">
              <a:solidFill>
                <a:srgbClr val="C00000"/>
              </a:solidFill>
              <a:latin typeface="Times New Roman" panose="02020603050405020304" pitchFamily="18" charset="0"/>
              <a:cs typeface="Times New Roman" panose="02020603050405020304" pitchFamily="18" charset="0"/>
            </a:endParaRPr>
          </a:p>
        </p:txBody>
      </p:sp>
      <p:sp>
        <p:nvSpPr>
          <p:cNvPr id="1048663" name="Text Box 10"/>
          <p:cNvSpPr txBox="1">
            <a:spLocks noChangeArrowheads="1"/>
          </p:cNvSpPr>
          <p:nvPr/>
        </p:nvSpPr>
        <p:spPr bwMode="auto">
          <a:xfrm>
            <a:off x="457200" y="2667000"/>
            <a:ext cx="8229600" cy="2336346"/>
          </a:xfrm>
          <a:prstGeom prst="rect">
            <a:avLst/>
          </a:prstGeom>
          <a:noFill/>
          <a:ln>
            <a:noFill/>
          </a:ln>
          <a:effectLst/>
        </p:spPr>
        <p:txBody>
          <a:bodyPr lIns="90000" tIns="46800" rIns="90000" bIns="46800"/>
          <a:lstStyle>
            <a:lvl1pPr marL="336550" indent="-33655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solidFill>
                  <a:srgbClr val="FFFFFF"/>
                </a:solidFill>
                <a:latin typeface="Arial" panose="020B0604020202020204" pitchFamily="34" charset="0"/>
                <a:cs typeface="Noto Sans CJK SC Regular" charset="0"/>
              </a:defRPr>
            </a:lvl1pPr>
            <a:lvl2pP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solidFill>
                  <a:srgbClr val="FFFFFF"/>
                </a:solidFill>
                <a:latin typeface="Arial" panose="020B0604020202020204" pitchFamily="34" charset="0"/>
                <a:cs typeface="Noto Sans CJK SC Regular" charset="0"/>
              </a:defRPr>
            </a:lvl2pPr>
            <a:lvl3pP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solidFill>
                  <a:srgbClr val="FFFFFF"/>
                </a:solidFill>
                <a:latin typeface="Arial" panose="020B0604020202020204" pitchFamily="34" charset="0"/>
                <a:cs typeface="Noto Sans CJK SC Regular" charset="0"/>
              </a:defRPr>
            </a:lvl3pPr>
            <a:lvl4pP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solidFill>
                  <a:srgbClr val="FFFFFF"/>
                </a:solidFill>
                <a:latin typeface="Arial" panose="020B0604020202020204" pitchFamily="34" charset="0"/>
                <a:cs typeface="Noto Sans CJK SC Regular" charset="0"/>
              </a:defRPr>
            </a:lvl4pPr>
            <a:lvl5pP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solidFill>
                  <a:srgbClr val="FFFFFF"/>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solidFill>
                  <a:srgbClr val="FFFFFF"/>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solidFill>
                  <a:srgbClr val="FFFFFF"/>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solidFill>
                  <a:srgbClr val="FFFFFF"/>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solidFill>
                  <a:srgbClr val="FFFFFF"/>
                </a:solidFill>
                <a:latin typeface="Arial" panose="020B0604020202020204" pitchFamily="34" charset="0"/>
                <a:cs typeface="Noto Sans CJK SC Regular" charset="0"/>
              </a:defRPr>
            </a:lvl9pPr>
          </a:lstStyle>
          <a:p>
            <a:pPr marL="457200" indent="-457200" algn="just" eaLnBrk="1" hangingPunct="1">
              <a:spcBef>
                <a:spcPts val="700"/>
              </a:spcBef>
              <a:buFont typeface="Arial" pitchFamily="34" charset="0"/>
              <a:buChar char="•"/>
            </a:pPr>
            <a:r>
              <a:rPr lang="en-GB" altLang="en-US" sz="2800" dirty="0">
                <a:solidFill>
                  <a:srgbClr val="000000"/>
                </a:solidFill>
                <a:latin typeface="Times New Roman" panose="02020603050405020304" pitchFamily="18" charset="0"/>
                <a:cs typeface="Times New Roman" panose="02020603050405020304" pitchFamily="18" charset="0"/>
              </a:rPr>
              <a:t>Python programming language</a:t>
            </a:r>
          </a:p>
          <a:p>
            <a:pPr marL="457200" indent="-457200" algn="just" eaLnBrk="1" hangingPunct="1">
              <a:spcBef>
                <a:spcPts val="700"/>
              </a:spcBef>
            </a:pPr>
            <a:r>
              <a:rPr lang="en-GB" altLang="en-US" sz="2800" dirty="0">
                <a:solidFill>
                  <a:srgbClr val="000000"/>
                </a:solidFill>
                <a:latin typeface="Times New Roman" panose="02020603050405020304" pitchFamily="18" charset="0"/>
                <a:cs typeface="Times New Roman" panose="02020603050405020304" pitchFamily="18" charset="0"/>
              </a:rPr>
              <a:t> </a:t>
            </a:r>
          </a:p>
        </p:txBody>
      </p:sp>
      <p:sp>
        <p:nvSpPr>
          <p:cNvPr id="1048664" name="Rectangle 3"/>
          <p:cNvSpPr>
            <a:spLocks noChangeArrowheads="1"/>
          </p:cNvSpPr>
          <p:nvPr/>
        </p:nvSpPr>
        <p:spPr bwMode="auto">
          <a:xfrm>
            <a:off x="1905000" y="6324600"/>
            <a:ext cx="5410200" cy="368300"/>
          </a:xfrm>
          <a:prstGeom prst="rect">
            <a:avLst/>
          </a:prstGeom>
          <a:noFill/>
          <a:ln>
            <a:noFill/>
          </a:ln>
          <a:effec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9pPr>
          </a:lstStyle>
          <a:p>
            <a:pPr eaLnBrk="1" hangingPunct="1">
              <a:buClrTx/>
              <a:buFontTx/>
              <a:buNone/>
            </a:pPr>
            <a:r>
              <a:rPr lang="en-US" altLang="en-US" b="1">
                <a:solidFill>
                  <a:srgbClr val="000000"/>
                </a:solidFill>
                <a:latin typeface="Arial Black" panose="020B0A04020102020204" pitchFamily="34" charset="0"/>
              </a:rPr>
              <a:t>                       </a:t>
            </a:r>
            <a:r>
              <a:rPr lang="en-US" altLang="en-US" sz="1600">
                <a:solidFill>
                  <a:srgbClr val="000000"/>
                </a:solidFill>
                <a:latin typeface="Times New Roman" panose="02020603050405020304" pitchFamily="18" charset="0"/>
                <a:cs typeface="Times New Roman" panose="02020603050405020304" pitchFamily="18" charset="0"/>
              </a:rPr>
              <a:t>CSE Department, JECC</a:t>
            </a:r>
          </a:p>
        </p:txBody>
      </p:sp>
      <p:sp>
        <p:nvSpPr>
          <p:cNvPr id="1048665" name="Text Box 2"/>
          <p:cNvSpPr txBox="1">
            <a:spLocks noChangeArrowheads="1"/>
          </p:cNvSpPr>
          <p:nvPr/>
        </p:nvSpPr>
        <p:spPr bwMode="auto">
          <a:xfrm>
            <a:off x="457200" y="6356350"/>
            <a:ext cx="8305800" cy="365125"/>
          </a:xfrm>
          <a:prstGeom prst="rect">
            <a:avLst/>
          </a:prstGeom>
          <a:noFill/>
          <a:ln>
            <a:noFill/>
          </a:ln>
          <a:effectLst/>
        </p:spPr>
        <p:txBody>
          <a:bodyPr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9pPr>
          </a:lstStyle>
          <a:p>
            <a:pPr eaLnBrk="1" hangingPunct="1">
              <a:buClrTx/>
              <a:buFontTx/>
              <a:buNone/>
            </a:pPr>
            <a:endParaRPr lang="en-IN" altLang="en-US" sz="1200" dirty="0">
              <a:solidFill>
                <a:srgbClr val="898989"/>
              </a:solidFill>
              <a:latin typeface="Calibri" panose="020F0502020204030204" pitchFamily="34" charset="0"/>
            </a:endParaRPr>
          </a:p>
        </p:txBody>
      </p:sp>
      <p:sp>
        <p:nvSpPr>
          <p:cNvPr id="1048666" name="Text Box 4"/>
          <p:cNvSpPr txBox="1">
            <a:spLocks noChangeArrowheads="1"/>
          </p:cNvSpPr>
          <p:nvPr/>
        </p:nvSpPr>
        <p:spPr bwMode="auto">
          <a:xfrm>
            <a:off x="6553200" y="6356350"/>
            <a:ext cx="2133600" cy="365125"/>
          </a:xfrm>
          <a:prstGeom prst="rect">
            <a:avLst/>
          </a:prstGeom>
          <a:noFill/>
          <a:ln>
            <a:noFill/>
          </a:ln>
          <a:effectLst/>
        </p:spPr>
        <p:txBody>
          <a:bodyPr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9pPr>
          </a:lstStyle>
          <a:p>
            <a:pPr algn="r" eaLnBrk="1" hangingPunct="1">
              <a:buClrTx/>
              <a:buFontTx/>
              <a:buNone/>
            </a:pPr>
            <a:fld id="{FB67754E-CD30-4C52-B3DC-5F7542D0E2DD}" type="slidenum">
              <a:rPr lang="en-US" altLang="en-US" sz="1200">
                <a:solidFill>
                  <a:srgbClr val="898989"/>
                </a:solidFill>
                <a:latin typeface="Calibri" panose="020F0502020204030204" pitchFamily="34" charset="0"/>
              </a:rPr>
              <a:pPr algn="r" eaLnBrk="1" hangingPunct="1">
                <a:buClrTx/>
                <a:buFontTx/>
                <a:buNone/>
              </a:pPr>
              <a:t>12</a:t>
            </a:fld>
            <a:endParaRPr lang="en-US" altLang="en-US" sz="1200">
              <a:solidFill>
                <a:srgbClr val="898989"/>
              </a:solidFill>
              <a:latin typeface="Calibri" panose="020F0502020204030204" pitchFamily="34" charset="0"/>
            </a:endParaRPr>
          </a:p>
        </p:txBody>
      </p:sp>
      <p:sp>
        <p:nvSpPr>
          <p:cNvPr id="10" name="Date Placeholder 9"/>
          <p:cNvSpPr>
            <a:spLocks noGrp="1"/>
          </p:cNvSpPr>
          <p:nvPr>
            <p:ph type="dt" idx="10"/>
          </p:nvPr>
        </p:nvSpPr>
        <p:spPr/>
        <p:txBody>
          <a:bodyPr/>
          <a:lstStyle/>
          <a:p>
            <a:fld id="{7A1C3FFC-59CD-4351-BE58-1D4BB49896F3}" type="datetime1">
              <a:rPr lang="en-IN" altLang="en-US" smtClean="0"/>
              <a:t>09-10-2020</a:t>
            </a:fld>
            <a:endParaRPr lang="en-I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5" name="Picture 11"/>
          <p:cNvPicPr>
            <a:picLocks noChangeAspect="1" noChangeArrowheads="1"/>
          </p:cNvPicPr>
          <p:nvPr/>
        </p:nvPicPr>
        <p:blipFill>
          <a:blip r:embed="rId2" cstate="print"/>
          <a:srcRect/>
          <a:stretch>
            <a:fillRect/>
          </a:stretch>
        </p:blipFill>
        <p:spPr bwMode="auto">
          <a:xfrm>
            <a:off x="17463" y="11113"/>
            <a:ext cx="9126537" cy="1601787"/>
          </a:xfrm>
          <a:prstGeom prst="rect">
            <a:avLst/>
          </a:prstGeom>
          <a:noFill/>
          <a:ln>
            <a:noFill/>
          </a:ln>
          <a:effectLst/>
        </p:spPr>
      </p:pic>
      <p:sp>
        <p:nvSpPr>
          <p:cNvPr id="1048667" name="Text Box 9"/>
          <p:cNvSpPr txBox="1">
            <a:spLocks noChangeArrowheads="1"/>
          </p:cNvSpPr>
          <p:nvPr/>
        </p:nvSpPr>
        <p:spPr bwMode="auto">
          <a:xfrm>
            <a:off x="457200" y="1524000"/>
            <a:ext cx="8229600" cy="1143000"/>
          </a:xfrm>
          <a:prstGeom prst="rect">
            <a:avLst/>
          </a:prstGeom>
          <a:noFill/>
          <a:ln>
            <a:noFill/>
          </a:ln>
          <a:effectLst/>
        </p:spPr>
        <p:txBody>
          <a:bodyPr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9pPr>
          </a:lstStyle>
          <a:p>
            <a:pPr algn="ctr" eaLnBrk="1" hangingPunct="1">
              <a:buClrTx/>
              <a:buFontTx/>
              <a:buNone/>
            </a:pPr>
            <a:r>
              <a:rPr lang="en-GB" altLang="en-US" sz="4400" b="1" dirty="0">
                <a:solidFill>
                  <a:srgbClr val="C00000"/>
                </a:solidFill>
                <a:latin typeface="Times New Roman" panose="02020603050405020304" pitchFamily="18" charset="0"/>
                <a:cs typeface="Times New Roman" panose="02020603050405020304" pitchFamily="18" charset="0"/>
              </a:rPr>
              <a:t>Conclusion </a:t>
            </a:r>
            <a:endParaRPr lang="en-US" altLang="en-US" sz="4400" b="1" dirty="0">
              <a:solidFill>
                <a:srgbClr val="C00000"/>
              </a:solidFill>
              <a:latin typeface="Times New Roman" panose="02020603050405020304" pitchFamily="18" charset="0"/>
              <a:cs typeface="Times New Roman" panose="02020603050405020304" pitchFamily="18" charset="0"/>
            </a:endParaRPr>
          </a:p>
        </p:txBody>
      </p:sp>
      <p:sp>
        <p:nvSpPr>
          <p:cNvPr id="1048668" name="Rectangle 3"/>
          <p:cNvSpPr>
            <a:spLocks noChangeArrowheads="1"/>
          </p:cNvSpPr>
          <p:nvPr/>
        </p:nvSpPr>
        <p:spPr bwMode="auto">
          <a:xfrm>
            <a:off x="1905000" y="6324600"/>
            <a:ext cx="5410200" cy="368300"/>
          </a:xfrm>
          <a:prstGeom prst="rect">
            <a:avLst/>
          </a:prstGeom>
          <a:noFill/>
          <a:ln>
            <a:noFill/>
          </a:ln>
          <a:effec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9pPr>
          </a:lstStyle>
          <a:p>
            <a:pPr eaLnBrk="1" hangingPunct="1">
              <a:buClrTx/>
              <a:buFontTx/>
              <a:buNone/>
            </a:pPr>
            <a:r>
              <a:rPr lang="en-US" altLang="en-US" b="1" dirty="0">
                <a:solidFill>
                  <a:srgbClr val="000000"/>
                </a:solidFill>
                <a:latin typeface="Arial Black" panose="020B0A04020102020204" pitchFamily="34" charset="0"/>
              </a:rPr>
              <a:t>                       </a:t>
            </a:r>
            <a:r>
              <a:rPr lang="en-US" altLang="en-US" sz="1600" dirty="0">
                <a:solidFill>
                  <a:srgbClr val="000000"/>
                </a:solidFill>
                <a:latin typeface="Times New Roman" panose="02020603050405020304" pitchFamily="18" charset="0"/>
                <a:cs typeface="Times New Roman" panose="02020603050405020304" pitchFamily="18" charset="0"/>
              </a:rPr>
              <a:t>CSE Department, JECC</a:t>
            </a:r>
          </a:p>
        </p:txBody>
      </p:sp>
      <p:sp>
        <p:nvSpPr>
          <p:cNvPr id="1048669" name="Text Box 10"/>
          <p:cNvSpPr txBox="1">
            <a:spLocks noChangeArrowheads="1"/>
          </p:cNvSpPr>
          <p:nvPr/>
        </p:nvSpPr>
        <p:spPr bwMode="auto">
          <a:xfrm>
            <a:off x="381000" y="2514600"/>
            <a:ext cx="8541657" cy="1498146"/>
          </a:xfrm>
          <a:prstGeom prst="rect">
            <a:avLst/>
          </a:prstGeom>
          <a:noFill/>
          <a:ln>
            <a:noFill/>
          </a:ln>
          <a:effectLst/>
        </p:spPr>
        <p:txBody>
          <a:bodyPr lIns="90000" tIns="46800" rIns="90000" bIns="46800"/>
          <a:lstStyle>
            <a:lvl1pPr marL="336550" indent="-33655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solidFill>
                  <a:srgbClr val="FFFFFF"/>
                </a:solidFill>
                <a:latin typeface="Arial" panose="020B0604020202020204" pitchFamily="34" charset="0"/>
                <a:cs typeface="Noto Sans CJK SC Regular" charset="0"/>
              </a:defRPr>
            </a:lvl1pPr>
            <a:lvl2pP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solidFill>
                  <a:srgbClr val="FFFFFF"/>
                </a:solidFill>
                <a:latin typeface="Arial" panose="020B0604020202020204" pitchFamily="34" charset="0"/>
                <a:cs typeface="Noto Sans CJK SC Regular" charset="0"/>
              </a:defRPr>
            </a:lvl2pPr>
            <a:lvl3pP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solidFill>
                  <a:srgbClr val="FFFFFF"/>
                </a:solidFill>
                <a:latin typeface="Arial" panose="020B0604020202020204" pitchFamily="34" charset="0"/>
                <a:cs typeface="Noto Sans CJK SC Regular" charset="0"/>
              </a:defRPr>
            </a:lvl3pPr>
            <a:lvl4pP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solidFill>
                  <a:srgbClr val="FFFFFF"/>
                </a:solidFill>
                <a:latin typeface="Arial" panose="020B0604020202020204" pitchFamily="34" charset="0"/>
                <a:cs typeface="Noto Sans CJK SC Regular" charset="0"/>
              </a:defRPr>
            </a:lvl4pPr>
            <a:lvl5pP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solidFill>
                  <a:srgbClr val="FFFFFF"/>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solidFill>
                  <a:srgbClr val="FFFFFF"/>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solidFill>
                  <a:srgbClr val="FFFFFF"/>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solidFill>
                  <a:srgbClr val="FFFFFF"/>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solidFill>
                  <a:srgbClr val="FFFFFF"/>
                </a:solidFill>
                <a:latin typeface="Arial" panose="020B0604020202020204" pitchFamily="34" charset="0"/>
                <a:cs typeface="Noto Sans CJK SC Regular" charset="0"/>
              </a:defRPr>
            </a:lvl9pPr>
          </a:lstStyle>
          <a:p>
            <a:pPr marL="0" indent="0" algn="just" eaLnBrk="1" hangingPunct="1">
              <a:spcBef>
                <a:spcPts val="700"/>
              </a:spcBef>
              <a:buNone/>
            </a:pPr>
            <a:endParaRPr lang="zh-CN" altLang="en-US" dirty="0"/>
          </a:p>
          <a:p>
            <a:pPr algn="just" eaLnBrk="1" hangingPunct="1">
              <a:spcBef>
                <a:spcPts val="700"/>
              </a:spcBef>
              <a:buFont typeface="Arial" panose="020B0604020202020204" pitchFamily="34" charset="0"/>
              <a:buChar char="•"/>
            </a:pPr>
            <a:r>
              <a:rPr lang="en-GB" altLang="en-US" sz="2800" dirty="0">
                <a:solidFill>
                  <a:srgbClr val="000000"/>
                </a:solidFill>
                <a:latin typeface="Times New Roman" panose="02020603050405020304" pitchFamily="18" charset="0"/>
                <a:cs typeface="Times New Roman" panose="02020603050405020304" pitchFamily="18" charset="0"/>
              </a:rPr>
              <a:t>This project helps to identify each </a:t>
            </a:r>
            <a:r>
              <a:rPr lang="en-GB" altLang="en-US" sz="2800" dirty="0" err="1">
                <a:solidFill>
                  <a:srgbClr val="000000"/>
                </a:solidFill>
                <a:latin typeface="Times New Roman" panose="02020603050405020304" pitchFamily="18" charset="0"/>
                <a:cs typeface="Times New Roman" panose="02020603050405020304" pitchFamily="18" charset="0"/>
              </a:rPr>
              <a:t>bhavas</a:t>
            </a:r>
            <a:r>
              <a:rPr lang="en-GB" altLang="en-US" sz="2800" dirty="0">
                <a:solidFill>
                  <a:srgbClr val="000000"/>
                </a:solidFill>
                <a:latin typeface="Times New Roman" panose="02020603050405020304" pitchFamily="18" charset="0"/>
                <a:cs typeface="Times New Roman" panose="02020603050405020304" pitchFamily="18" charset="0"/>
              </a:rPr>
              <a:t> with the help of modern technology</a:t>
            </a:r>
          </a:p>
          <a:p>
            <a:pPr algn="just" eaLnBrk="1" hangingPunct="1">
              <a:spcBef>
                <a:spcPts val="700"/>
              </a:spcBef>
              <a:buFont typeface="Arial" panose="020B0604020202020204" pitchFamily="34" charset="0"/>
              <a:buChar char="•"/>
            </a:pPr>
            <a:r>
              <a:rPr lang="en-US" altLang="en-US" sz="2800" dirty="0">
                <a:solidFill>
                  <a:srgbClr val="000000"/>
                </a:solidFill>
                <a:latin typeface="Times New Roman" panose="02020603050405020304" pitchFamily="18" charset="0"/>
                <a:cs typeface="Times New Roman" panose="02020603050405020304" pitchFamily="18" charset="0"/>
              </a:rPr>
              <a:t>Classifies additional human facial expressions compared to existing systems</a:t>
            </a:r>
          </a:p>
          <a:p>
            <a:pPr algn="just" eaLnBrk="1" hangingPunct="1">
              <a:spcBef>
                <a:spcPts val="700"/>
              </a:spcBef>
            </a:pPr>
            <a:r>
              <a:rPr lang="en-IN" altLang="zh-CN" sz="2800" dirty="0">
                <a:solidFill>
                  <a:srgbClr val="000000"/>
                </a:solidFill>
                <a:latin typeface="Times New Roman" panose="02020603050405020304" pitchFamily="18" charset="0"/>
                <a:cs typeface="Times New Roman" panose="02020603050405020304" pitchFamily="18" charset="0"/>
              </a:rPr>
              <a:t>    </a:t>
            </a:r>
            <a:endParaRPr lang="zh-CN" altLang="en-US" sz="2800" i="1" dirty="0">
              <a:solidFill>
                <a:schemeClr val="tx1"/>
              </a:solidFill>
              <a:latin typeface="Times New Roman" pitchFamily="18" charset="0"/>
              <a:cs typeface="Times New Roman" pitchFamily="18" charset="0"/>
            </a:endParaRPr>
          </a:p>
        </p:txBody>
      </p:sp>
      <p:sp>
        <p:nvSpPr>
          <p:cNvPr id="1048670" name="Text Box 2"/>
          <p:cNvSpPr txBox="1">
            <a:spLocks noChangeArrowheads="1"/>
          </p:cNvSpPr>
          <p:nvPr/>
        </p:nvSpPr>
        <p:spPr bwMode="auto">
          <a:xfrm>
            <a:off x="457200" y="6356350"/>
            <a:ext cx="8305800" cy="365125"/>
          </a:xfrm>
          <a:prstGeom prst="rect">
            <a:avLst/>
          </a:prstGeom>
          <a:noFill/>
          <a:ln>
            <a:noFill/>
          </a:ln>
          <a:effectLst/>
        </p:spPr>
        <p:txBody>
          <a:bodyPr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9pPr>
          </a:lstStyle>
          <a:p>
            <a:pPr eaLnBrk="1" hangingPunct="1">
              <a:buClrTx/>
              <a:buFontTx/>
              <a:buNone/>
            </a:pPr>
            <a:endParaRPr lang="en-IN" altLang="en-US" sz="1200" dirty="0">
              <a:solidFill>
                <a:srgbClr val="898989"/>
              </a:solidFill>
              <a:latin typeface="Calibri" panose="020F0502020204030204" pitchFamily="34" charset="0"/>
            </a:endParaRPr>
          </a:p>
        </p:txBody>
      </p:sp>
      <p:sp>
        <p:nvSpPr>
          <p:cNvPr id="1048671" name="Text Box 4"/>
          <p:cNvSpPr txBox="1">
            <a:spLocks noChangeArrowheads="1"/>
          </p:cNvSpPr>
          <p:nvPr/>
        </p:nvSpPr>
        <p:spPr bwMode="auto">
          <a:xfrm>
            <a:off x="6553200" y="6356350"/>
            <a:ext cx="2133600" cy="365125"/>
          </a:xfrm>
          <a:prstGeom prst="rect">
            <a:avLst/>
          </a:prstGeom>
          <a:noFill/>
          <a:ln>
            <a:noFill/>
          </a:ln>
          <a:effectLst/>
        </p:spPr>
        <p:txBody>
          <a:bodyPr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9pPr>
          </a:lstStyle>
          <a:p>
            <a:pPr algn="r" eaLnBrk="1" hangingPunct="1">
              <a:buClrTx/>
              <a:buFontTx/>
              <a:buNone/>
            </a:pPr>
            <a:fld id="{FB67754E-CD30-4C52-B3DC-5F7542D0E2DD}" type="slidenum">
              <a:rPr lang="en-US" altLang="en-US" sz="1200">
                <a:solidFill>
                  <a:srgbClr val="898989"/>
                </a:solidFill>
                <a:latin typeface="Calibri" panose="020F0502020204030204" pitchFamily="34" charset="0"/>
              </a:rPr>
              <a:pPr algn="r" eaLnBrk="1" hangingPunct="1">
                <a:buClrTx/>
                <a:buFontTx/>
                <a:buNone/>
              </a:pPr>
              <a:t>13</a:t>
            </a:fld>
            <a:endParaRPr lang="en-US" altLang="en-US" sz="1200">
              <a:solidFill>
                <a:srgbClr val="898989"/>
              </a:solidFill>
              <a:latin typeface="Calibri" panose="020F0502020204030204" pitchFamily="34" charset="0"/>
            </a:endParaRPr>
          </a:p>
        </p:txBody>
      </p:sp>
      <p:sp>
        <p:nvSpPr>
          <p:cNvPr id="9" name="Date Placeholder 8"/>
          <p:cNvSpPr>
            <a:spLocks noGrp="1"/>
          </p:cNvSpPr>
          <p:nvPr>
            <p:ph type="dt" idx="10"/>
          </p:nvPr>
        </p:nvSpPr>
        <p:spPr/>
        <p:txBody>
          <a:bodyPr/>
          <a:lstStyle/>
          <a:p>
            <a:fld id="{67237853-F704-466B-9CE6-B08003F6176F}" type="datetime1">
              <a:rPr lang="en-IN" altLang="en-US" smtClean="0"/>
              <a:t>09-10-2020</a:t>
            </a:fld>
            <a:endParaRPr lang="en-I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8226425" cy="1141413"/>
          </a:xfrm>
        </p:spPr>
        <p:txBody>
          <a:bodyPr/>
          <a:lstStyle/>
          <a:p>
            <a:endParaRPr lang="en-US" dirty="0"/>
          </a:p>
        </p:txBody>
      </p:sp>
      <p:sp>
        <p:nvSpPr>
          <p:cNvPr id="5" name="Content Placeholder 4"/>
          <p:cNvSpPr>
            <a:spLocks noGrp="1"/>
          </p:cNvSpPr>
          <p:nvPr>
            <p:ph idx="1"/>
          </p:nvPr>
        </p:nvSpPr>
        <p:spPr>
          <a:xfrm>
            <a:off x="457200" y="1600201"/>
            <a:ext cx="8226425" cy="4578350"/>
          </a:xfrm>
          <a:noFill/>
          <a:ln>
            <a:noFill/>
          </a:ln>
        </p:spPr>
        <p:txBody>
          <a:bodyPr/>
          <a:lstStyle/>
          <a:p>
            <a:pPr algn="ctr"/>
            <a:r>
              <a:rPr lang="en-IN" sz="4400" b="1" dirty="0">
                <a:solidFill>
                  <a:srgbClr val="C00000"/>
                </a:solidFill>
                <a:latin typeface="Times New Roman" pitchFamily="18" charset="0"/>
                <a:cs typeface="Times New Roman" pitchFamily="18" charset="0"/>
              </a:rPr>
              <a:t>Future Scope</a:t>
            </a:r>
          </a:p>
          <a:p>
            <a:pPr>
              <a:buFont typeface="Arial" pitchFamily="34" charset="0"/>
              <a:buChar char="•"/>
            </a:pPr>
            <a:r>
              <a:rPr lang="en-IN" sz="2800" dirty="0">
                <a:solidFill>
                  <a:schemeClr val="tx1"/>
                </a:solidFill>
                <a:latin typeface="Times New Roman" pitchFamily="18" charset="0"/>
                <a:cs typeface="Times New Roman" pitchFamily="18" charset="0"/>
              </a:rPr>
              <a:t>To predict </a:t>
            </a:r>
            <a:r>
              <a:rPr lang="en-IN" sz="2800" dirty="0" err="1">
                <a:solidFill>
                  <a:schemeClr val="tx1"/>
                </a:solidFill>
                <a:latin typeface="Times New Roman" pitchFamily="18" charset="0"/>
                <a:cs typeface="Times New Roman" pitchFamily="18" charset="0"/>
              </a:rPr>
              <a:t>bhavas</a:t>
            </a:r>
            <a:r>
              <a:rPr lang="en-IN" sz="2800" dirty="0">
                <a:solidFill>
                  <a:schemeClr val="tx1"/>
                </a:solidFill>
                <a:latin typeface="Times New Roman" pitchFamily="18" charset="0"/>
                <a:cs typeface="Times New Roman" pitchFamily="18" charset="0"/>
              </a:rPr>
              <a:t> of  images from classical dance related videos</a:t>
            </a:r>
          </a:p>
          <a:p>
            <a:endParaRPr lang="en-US" sz="4400" b="1" dirty="0">
              <a:solidFill>
                <a:srgbClr val="C00000"/>
              </a:solidFill>
              <a:latin typeface="Times New Roman" pitchFamily="18" charset="0"/>
              <a:cs typeface="Times New Roman" pitchFamily="18" charset="0"/>
            </a:endParaRPr>
          </a:p>
        </p:txBody>
      </p:sp>
      <p:pic>
        <p:nvPicPr>
          <p:cNvPr id="6" name="Picture 11"/>
          <p:cNvPicPr>
            <a:picLocks noChangeAspect="1" noChangeArrowheads="1"/>
          </p:cNvPicPr>
          <p:nvPr/>
        </p:nvPicPr>
        <p:blipFill>
          <a:blip r:embed="rId3" cstate="print"/>
          <a:srcRect/>
          <a:stretch>
            <a:fillRect/>
          </a:stretch>
        </p:blipFill>
        <p:spPr bwMode="auto">
          <a:xfrm>
            <a:off x="17463" y="11113"/>
            <a:ext cx="9126537" cy="1601787"/>
          </a:xfrm>
          <a:prstGeom prst="rect">
            <a:avLst/>
          </a:prstGeom>
          <a:noFill/>
          <a:ln>
            <a:noFill/>
          </a:ln>
          <a:effectLst/>
        </p:spPr>
      </p:pic>
      <p:sp>
        <p:nvSpPr>
          <p:cNvPr id="10" name="Date Placeholder 9"/>
          <p:cNvSpPr>
            <a:spLocks noGrp="1"/>
          </p:cNvSpPr>
          <p:nvPr>
            <p:ph type="dt" idx="10"/>
          </p:nvPr>
        </p:nvSpPr>
        <p:spPr/>
        <p:txBody>
          <a:bodyPr/>
          <a:lstStyle/>
          <a:p>
            <a:fld id="{0A7E9E29-A29D-4B20-B7B1-627FFDCE57FA}" type="datetime1">
              <a:rPr lang="en-IN" altLang="en-US" smtClean="0"/>
              <a:t>09-10-2020</a:t>
            </a:fld>
            <a:endParaRPr lang="en-I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6425" cy="1141413"/>
          </a:xfrm>
        </p:spPr>
        <p:txBody>
          <a:bodyPr/>
          <a:lstStyle/>
          <a:p>
            <a:endParaRPr lang="en-US"/>
          </a:p>
        </p:txBody>
      </p:sp>
      <p:sp>
        <p:nvSpPr>
          <p:cNvPr id="3" name="Content Placeholder 2"/>
          <p:cNvSpPr>
            <a:spLocks noGrp="1"/>
          </p:cNvSpPr>
          <p:nvPr>
            <p:ph idx="1"/>
          </p:nvPr>
        </p:nvSpPr>
        <p:spPr>
          <a:xfrm>
            <a:off x="381000" y="1981200"/>
            <a:ext cx="8382000" cy="3810000"/>
          </a:xfrm>
          <a:noFill/>
          <a:ln>
            <a:noFill/>
          </a:ln>
        </p:spPr>
        <p:txBody>
          <a:bodyPr anchor="t"/>
          <a:lstStyle/>
          <a:p>
            <a:pPr algn="ctr"/>
            <a:r>
              <a:rPr lang="en-IN" sz="4400" b="1" dirty="0">
                <a:solidFill>
                  <a:srgbClr val="C00000"/>
                </a:solidFill>
                <a:latin typeface="Times New Roman" pitchFamily="18" charset="0"/>
                <a:cs typeface="Times New Roman" pitchFamily="18" charset="0"/>
              </a:rPr>
              <a:t>Reference</a:t>
            </a:r>
          </a:p>
          <a:p>
            <a:r>
              <a:rPr lang="en-IN" sz="2800" b="1" dirty="0">
                <a:solidFill>
                  <a:schemeClr val="tx1"/>
                </a:solidFill>
                <a:latin typeface="Times New Roman" pitchFamily="18" charset="0"/>
                <a:cs typeface="Times New Roman" pitchFamily="18" charset="0"/>
              </a:rPr>
              <a:t>    Human facial expression recognition using deep learning technique</a:t>
            </a:r>
            <a:r>
              <a:rPr lang="en-IN" sz="2800" dirty="0">
                <a:solidFill>
                  <a:schemeClr val="tx1"/>
                </a:solidFill>
                <a:latin typeface="Times New Roman" pitchFamily="18" charset="0"/>
                <a:cs typeface="Times New Roman" pitchFamily="18" charset="0"/>
              </a:rPr>
              <a:t>, </a:t>
            </a:r>
            <a:r>
              <a:rPr lang="en-US" sz="2800" dirty="0" err="1">
                <a:latin typeface="Times New Roman" pitchFamily="18" charset="0"/>
                <a:cs typeface="Times New Roman" pitchFamily="18" charset="0"/>
              </a:rPr>
              <a:t>Harshitha</a:t>
            </a:r>
            <a:r>
              <a:rPr lang="en-US" sz="2800" dirty="0">
                <a:latin typeface="Times New Roman" pitchFamily="18" charset="0"/>
                <a:cs typeface="Times New Roman" pitchFamily="18" charset="0"/>
              </a:rPr>
              <a:t> S,</a:t>
            </a:r>
            <a:r>
              <a:rPr lang="en-US" sz="2800" dirty="0"/>
              <a:t> </a:t>
            </a:r>
            <a:r>
              <a:rPr lang="en-US" sz="2800" dirty="0" err="1">
                <a:latin typeface="Times New Roman" pitchFamily="18" charset="0"/>
                <a:cs typeface="Times New Roman" pitchFamily="18" charset="0"/>
              </a:rPr>
              <a:t>Sangeetha</a:t>
            </a:r>
            <a:r>
              <a:rPr lang="en-US" sz="2800" dirty="0">
                <a:latin typeface="Times New Roman" pitchFamily="18" charset="0"/>
                <a:cs typeface="Times New Roman" pitchFamily="18" charset="0"/>
              </a:rPr>
              <a:t> N, </a:t>
            </a:r>
            <a:r>
              <a:rPr lang="en-US" sz="2800" dirty="0" err="1">
                <a:latin typeface="Times New Roman" pitchFamily="18" charset="0"/>
                <a:cs typeface="Times New Roman" pitchFamily="18" charset="0"/>
              </a:rPr>
              <a:t>Shirly</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Asenath</a:t>
            </a:r>
            <a:r>
              <a:rPr lang="en-US" sz="2800" dirty="0">
                <a:latin typeface="Times New Roman" pitchFamily="18" charset="0"/>
                <a:cs typeface="Times New Roman" pitchFamily="18" charset="0"/>
              </a:rPr>
              <a:t> P, Abraham </a:t>
            </a:r>
            <a:r>
              <a:rPr lang="en-US" sz="2800" dirty="0" err="1">
                <a:latin typeface="Times New Roman" pitchFamily="18" charset="0"/>
                <a:cs typeface="Times New Roman" pitchFamily="18" charset="0"/>
              </a:rPr>
              <a:t>Chandy</a:t>
            </a:r>
            <a:r>
              <a:rPr lang="en-US" sz="2800" dirty="0">
                <a:latin typeface="Times New Roman" pitchFamily="18" charset="0"/>
                <a:cs typeface="Times New Roman" pitchFamily="18" charset="0"/>
              </a:rPr>
              <a:t> D ,</a:t>
            </a:r>
            <a:r>
              <a:rPr lang="en-US" sz="2800" dirty="0"/>
              <a:t> </a:t>
            </a:r>
            <a:r>
              <a:rPr lang="en-US" sz="2800" dirty="0">
                <a:latin typeface="Times New Roman" pitchFamily="18" charset="0"/>
                <a:cs typeface="Times New Roman" pitchFamily="18" charset="0"/>
              </a:rPr>
              <a:t>Department of Electronics and Communication Engineering </a:t>
            </a:r>
            <a:r>
              <a:rPr lang="en-US" sz="2800" dirty="0" err="1">
                <a:latin typeface="Times New Roman" pitchFamily="18" charset="0"/>
                <a:cs typeface="Times New Roman" pitchFamily="18" charset="0"/>
              </a:rPr>
              <a:t>Karunya</a:t>
            </a:r>
            <a:r>
              <a:rPr lang="en-US" sz="2800" dirty="0">
                <a:latin typeface="Times New Roman" pitchFamily="18" charset="0"/>
                <a:cs typeface="Times New Roman" pitchFamily="18" charset="0"/>
              </a:rPr>
              <a:t> Institute of Technology and Sciences Coimbatore, India</a:t>
            </a:r>
            <a:endParaRPr lang="en-IN" sz="2800" b="1" dirty="0">
              <a:solidFill>
                <a:schemeClr val="tx1"/>
              </a:solidFill>
              <a:latin typeface="Times New Roman" pitchFamily="18" charset="0"/>
              <a:cs typeface="Times New Roman" pitchFamily="18" charset="0"/>
            </a:endParaRPr>
          </a:p>
          <a:p>
            <a:endParaRPr lang="en-IN" sz="4400" b="1" dirty="0">
              <a:solidFill>
                <a:srgbClr val="C00000"/>
              </a:solidFill>
              <a:latin typeface="Times New Roman" pitchFamily="18" charset="0"/>
              <a:cs typeface="Times New Roman" pitchFamily="18" charset="0"/>
            </a:endParaRPr>
          </a:p>
          <a:p>
            <a:r>
              <a:rPr lang="en-IN" sz="4400" b="1" dirty="0">
                <a:solidFill>
                  <a:srgbClr val="C00000"/>
                </a:solidFill>
                <a:latin typeface="Times New Roman" pitchFamily="18" charset="0"/>
                <a:cs typeface="Times New Roman" pitchFamily="18" charset="0"/>
              </a:rPr>
              <a:t> </a:t>
            </a:r>
          </a:p>
          <a:p>
            <a:pPr algn="ctr"/>
            <a:endParaRPr lang="en-US" sz="4400" b="1" dirty="0">
              <a:solidFill>
                <a:srgbClr val="C00000"/>
              </a:solidFill>
              <a:latin typeface="Times New Roman" pitchFamily="18" charset="0"/>
              <a:cs typeface="Times New Roman" pitchFamily="18" charset="0"/>
            </a:endParaRPr>
          </a:p>
        </p:txBody>
      </p:sp>
      <p:pic>
        <p:nvPicPr>
          <p:cNvPr id="4" name="Picture 11"/>
          <p:cNvPicPr>
            <a:picLocks noChangeAspect="1" noChangeArrowheads="1"/>
          </p:cNvPicPr>
          <p:nvPr/>
        </p:nvPicPr>
        <p:blipFill>
          <a:blip r:embed="rId2" cstate="print"/>
          <a:srcRect/>
          <a:stretch>
            <a:fillRect/>
          </a:stretch>
        </p:blipFill>
        <p:spPr bwMode="auto">
          <a:xfrm>
            <a:off x="17463" y="11113"/>
            <a:ext cx="9126537" cy="1601787"/>
          </a:xfrm>
          <a:prstGeom prst="rect">
            <a:avLst/>
          </a:prstGeom>
          <a:noFill/>
          <a:ln>
            <a:noFill/>
          </a:ln>
          <a:effectLst/>
        </p:spPr>
      </p:pic>
      <p:sp>
        <p:nvSpPr>
          <p:cNvPr id="9" name="Date Placeholder 8"/>
          <p:cNvSpPr>
            <a:spLocks noGrp="1"/>
          </p:cNvSpPr>
          <p:nvPr>
            <p:ph type="dt" idx="10"/>
          </p:nvPr>
        </p:nvSpPr>
        <p:spPr/>
        <p:txBody>
          <a:bodyPr/>
          <a:lstStyle/>
          <a:p>
            <a:fld id="{C7F4D6FA-DECD-4428-ACFA-E1760EF39C84}" type="datetime1">
              <a:rPr lang="en-IN" altLang="en-US" smtClean="0"/>
              <a:t>09-10-2020</a:t>
            </a:fld>
            <a:endParaRPr lang="en-I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5" name="Picture 11"/>
          <p:cNvPicPr>
            <a:picLocks noChangeAspect="1" noChangeArrowheads="1"/>
          </p:cNvPicPr>
          <p:nvPr/>
        </p:nvPicPr>
        <p:blipFill>
          <a:blip r:embed="rId2" cstate="print"/>
          <a:srcRect/>
          <a:stretch>
            <a:fillRect/>
          </a:stretch>
        </p:blipFill>
        <p:spPr bwMode="auto">
          <a:xfrm>
            <a:off x="17463" y="11113"/>
            <a:ext cx="9126537" cy="1601787"/>
          </a:xfrm>
          <a:prstGeom prst="rect">
            <a:avLst/>
          </a:prstGeom>
          <a:noFill/>
          <a:ln>
            <a:noFill/>
          </a:ln>
          <a:effectLst/>
        </p:spPr>
      </p:pic>
      <p:sp>
        <p:nvSpPr>
          <p:cNvPr id="1048667" name="Text Box 9"/>
          <p:cNvSpPr txBox="1">
            <a:spLocks noChangeArrowheads="1"/>
          </p:cNvSpPr>
          <p:nvPr/>
        </p:nvSpPr>
        <p:spPr bwMode="auto">
          <a:xfrm>
            <a:off x="457200" y="1524000"/>
            <a:ext cx="8229600" cy="1143000"/>
          </a:xfrm>
          <a:prstGeom prst="rect">
            <a:avLst/>
          </a:prstGeom>
          <a:noFill/>
          <a:ln>
            <a:noFill/>
          </a:ln>
          <a:effectLst/>
        </p:spPr>
        <p:txBody>
          <a:bodyPr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9pPr>
          </a:lstStyle>
          <a:p>
            <a:pPr algn="ctr" eaLnBrk="1" hangingPunct="1">
              <a:buClrTx/>
              <a:buFontTx/>
              <a:buNone/>
            </a:pPr>
            <a:r>
              <a:rPr lang="en-GB" altLang="en-US" sz="4400" b="1">
                <a:solidFill>
                  <a:srgbClr val="C00000"/>
                </a:solidFill>
                <a:latin typeface="Times New Roman" panose="02020603050405020304" pitchFamily="18" charset="0"/>
                <a:cs typeface="Times New Roman" panose="02020603050405020304" pitchFamily="18" charset="0"/>
              </a:rPr>
              <a:t>Seminar Topics </a:t>
            </a:r>
            <a:endParaRPr lang="en-US" altLang="en-US" sz="4400" b="1" dirty="0">
              <a:solidFill>
                <a:srgbClr val="C00000"/>
              </a:solidFill>
              <a:latin typeface="Times New Roman" panose="02020603050405020304" pitchFamily="18" charset="0"/>
              <a:cs typeface="Times New Roman" panose="02020603050405020304" pitchFamily="18" charset="0"/>
            </a:endParaRPr>
          </a:p>
        </p:txBody>
      </p:sp>
      <p:sp>
        <p:nvSpPr>
          <p:cNvPr id="1048668" name="Rectangle 3"/>
          <p:cNvSpPr>
            <a:spLocks noChangeArrowheads="1"/>
          </p:cNvSpPr>
          <p:nvPr/>
        </p:nvSpPr>
        <p:spPr bwMode="auto">
          <a:xfrm>
            <a:off x="1905000" y="6324600"/>
            <a:ext cx="5410200" cy="368300"/>
          </a:xfrm>
          <a:prstGeom prst="rect">
            <a:avLst/>
          </a:prstGeom>
          <a:noFill/>
          <a:ln>
            <a:noFill/>
          </a:ln>
          <a:effec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9pPr>
          </a:lstStyle>
          <a:p>
            <a:pPr eaLnBrk="1" hangingPunct="1">
              <a:buClrTx/>
              <a:buFontTx/>
              <a:buNone/>
            </a:pPr>
            <a:r>
              <a:rPr lang="en-US" altLang="en-US" b="1" dirty="0">
                <a:solidFill>
                  <a:srgbClr val="000000"/>
                </a:solidFill>
                <a:latin typeface="Arial Black" panose="020B0A04020102020204" pitchFamily="34" charset="0"/>
              </a:rPr>
              <a:t>                       </a:t>
            </a:r>
            <a:r>
              <a:rPr lang="en-US" altLang="en-US" sz="1600" dirty="0">
                <a:solidFill>
                  <a:srgbClr val="000000"/>
                </a:solidFill>
                <a:latin typeface="Times New Roman" panose="02020603050405020304" pitchFamily="18" charset="0"/>
                <a:cs typeface="Times New Roman" panose="02020603050405020304" pitchFamily="18" charset="0"/>
              </a:rPr>
              <a:t>CSE Department, JECC</a:t>
            </a:r>
          </a:p>
        </p:txBody>
      </p:sp>
      <p:sp>
        <p:nvSpPr>
          <p:cNvPr id="1048669" name="Text Box 10"/>
          <p:cNvSpPr txBox="1">
            <a:spLocks noChangeArrowheads="1"/>
          </p:cNvSpPr>
          <p:nvPr/>
        </p:nvSpPr>
        <p:spPr bwMode="auto">
          <a:xfrm>
            <a:off x="457200" y="2138136"/>
            <a:ext cx="8541657" cy="3313794"/>
          </a:xfrm>
          <a:prstGeom prst="rect">
            <a:avLst/>
          </a:prstGeom>
          <a:noFill/>
          <a:ln>
            <a:noFill/>
          </a:ln>
          <a:effectLst/>
        </p:spPr>
        <p:txBody>
          <a:bodyPr lIns="90000" tIns="46800" rIns="90000" bIns="46800"/>
          <a:lstStyle>
            <a:lvl1pPr marL="336550" indent="-33655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solidFill>
                  <a:srgbClr val="FFFFFF"/>
                </a:solidFill>
                <a:latin typeface="Arial" panose="020B0604020202020204" pitchFamily="34" charset="0"/>
                <a:cs typeface="Noto Sans CJK SC Regular" charset="0"/>
              </a:defRPr>
            </a:lvl1pPr>
            <a:lvl2pP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solidFill>
                  <a:srgbClr val="FFFFFF"/>
                </a:solidFill>
                <a:latin typeface="Arial" panose="020B0604020202020204" pitchFamily="34" charset="0"/>
                <a:cs typeface="Noto Sans CJK SC Regular" charset="0"/>
              </a:defRPr>
            </a:lvl2pPr>
            <a:lvl3pP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solidFill>
                  <a:srgbClr val="FFFFFF"/>
                </a:solidFill>
                <a:latin typeface="Arial" panose="020B0604020202020204" pitchFamily="34" charset="0"/>
                <a:cs typeface="Noto Sans CJK SC Regular" charset="0"/>
              </a:defRPr>
            </a:lvl3pPr>
            <a:lvl4pP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solidFill>
                  <a:srgbClr val="FFFFFF"/>
                </a:solidFill>
                <a:latin typeface="Arial" panose="020B0604020202020204" pitchFamily="34" charset="0"/>
                <a:cs typeface="Noto Sans CJK SC Regular" charset="0"/>
              </a:defRPr>
            </a:lvl4pPr>
            <a:lvl5pP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solidFill>
                  <a:srgbClr val="FFFFFF"/>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solidFill>
                  <a:srgbClr val="FFFFFF"/>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solidFill>
                  <a:srgbClr val="FFFFFF"/>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solidFill>
                  <a:srgbClr val="FFFFFF"/>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solidFill>
                  <a:srgbClr val="FFFFFF"/>
                </a:solidFill>
                <a:latin typeface="Arial" panose="020B0604020202020204" pitchFamily="34" charset="0"/>
                <a:cs typeface="Noto Sans CJK SC Regular" charset="0"/>
              </a:defRPr>
            </a:lvl9pPr>
          </a:lstStyle>
          <a:p>
            <a:pPr marL="0" indent="0" algn="just" eaLnBrk="1" hangingPunct="1">
              <a:spcBef>
                <a:spcPts val="700"/>
              </a:spcBef>
              <a:buNone/>
            </a:pPr>
            <a:endParaRPr lang="en-GB" altLang="en-US" sz="2800">
              <a:solidFill>
                <a:srgbClr val="000000"/>
              </a:solidFill>
              <a:latin typeface="Times New Roman" panose="02020603050405020304" pitchFamily="18" charset="0"/>
              <a:cs typeface="Times New Roman" panose="02020603050405020304" pitchFamily="18" charset="0"/>
            </a:endParaRPr>
          </a:p>
          <a:p>
            <a:pPr marL="457200" indent="-457200" algn="just" eaLnBrk="1" hangingPunct="1">
              <a:spcBef>
                <a:spcPts val="700"/>
              </a:spcBef>
              <a:buFont typeface="Arial" panose="020B0604020202020204" pitchFamily="34" charset="0"/>
              <a:buChar char="•"/>
            </a:pPr>
            <a:r>
              <a:rPr lang="en-US" altLang="en-US" sz="2400">
                <a:solidFill>
                  <a:srgbClr val="000000"/>
                </a:solidFill>
                <a:latin typeface="Times New Roman" panose="02020603050405020304" pitchFamily="18" charset="0"/>
                <a:cs typeface="Times New Roman" panose="02020603050405020304" pitchFamily="18" charset="0"/>
              </a:rPr>
              <a:t>Face Recognition Techniques </a:t>
            </a:r>
            <a:r>
              <a:rPr lang="en-GB" altLang="en-US" sz="2400">
                <a:solidFill>
                  <a:srgbClr val="000000"/>
                </a:solidFill>
                <a:latin typeface="Times New Roman" panose="02020603050405020304" pitchFamily="18" charset="0"/>
                <a:cs typeface="Times New Roman" panose="02020603050405020304" pitchFamily="18" charset="0"/>
              </a:rPr>
              <a:t>– Nova Dileep</a:t>
            </a:r>
          </a:p>
          <a:p>
            <a:pPr marL="0" indent="0" algn="just" eaLnBrk="1" hangingPunct="1">
              <a:spcBef>
                <a:spcPts val="700"/>
              </a:spcBef>
            </a:pPr>
            <a:r>
              <a:rPr lang="en-GB" altLang="en-US" sz="2800">
                <a:solidFill>
                  <a:srgbClr val="000000"/>
                </a:solidFill>
                <a:latin typeface="Times New Roman" panose="02020603050405020304" pitchFamily="18" charset="0"/>
                <a:cs typeface="Times New Roman" panose="02020603050405020304" pitchFamily="18" charset="0"/>
              </a:rPr>
              <a:t>                </a:t>
            </a:r>
            <a:r>
              <a:rPr lang="en-GB" altLang="en-US" sz="1600">
                <a:solidFill>
                  <a:srgbClr val="000000"/>
                </a:solidFill>
                <a:latin typeface="Times New Roman" panose="02020603050405020304" pitchFamily="18" charset="0"/>
                <a:cs typeface="Times New Roman" panose="02020603050405020304" pitchFamily="18" charset="0"/>
              </a:rPr>
              <a:t>Face is an important characteristic part of the human body. It plays an important role in conveying identity and emotions. So it is important to identify and extract the facial land marks which leads to face recognition. Face recognition actually comprises of two steps which are face detection and recognising face from the dataset. But the face recognition has become a tough task due to various factors like variation in emotion, poses, illumination etc. There are various techniques which are developed and are used for face recognition like Principal Component Analysis(PCA), Artificial Neural Network(ANN), Support Vector Machine(SVM) etc. But each of these techniques has its own characteristics, advantages and disadvantages. So it is necessary to take a comparative study of these techniques.</a:t>
            </a:r>
            <a:endParaRPr lang="en-US" altLang="en-US" sz="2800" dirty="0">
              <a:solidFill>
                <a:srgbClr val="000000"/>
              </a:solidFill>
              <a:latin typeface="Times New Roman" panose="02020603050405020304" pitchFamily="18" charset="0"/>
              <a:cs typeface="Times New Roman" panose="02020603050405020304" pitchFamily="18" charset="0"/>
            </a:endParaRPr>
          </a:p>
        </p:txBody>
      </p:sp>
      <p:sp>
        <p:nvSpPr>
          <p:cNvPr id="1048670" name="Text Box 2"/>
          <p:cNvSpPr txBox="1">
            <a:spLocks noChangeArrowheads="1"/>
          </p:cNvSpPr>
          <p:nvPr/>
        </p:nvSpPr>
        <p:spPr bwMode="auto">
          <a:xfrm>
            <a:off x="457200" y="6356350"/>
            <a:ext cx="8305800" cy="365125"/>
          </a:xfrm>
          <a:prstGeom prst="rect">
            <a:avLst/>
          </a:prstGeom>
          <a:noFill/>
          <a:ln>
            <a:noFill/>
          </a:ln>
          <a:effectLst/>
        </p:spPr>
        <p:txBody>
          <a:bodyPr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9pPr>
          </a:lstStyle>
          <a:p>
            <a:pPr eaLnBrk="1" hangingPunct="1">
              <a:buClrTx/>
              <a:buFontTx/>
              <a:buNone/>
            </a:pPr>
            <a:endParaRPr lang="en-IN" altLang="en-US" sz="1200" dirty="0">
              <a:solidFill>
                <a:srgbClr val="898989"/>
              </a:solidFill>
              <a:latin typeface="Calibri" panose="020F0502020204030204" pitchFamily="34" charset="0"/>
            </a:endParaRPr>
          </a:p>
        </p:txBody>
      </p:sp>
      <p:sp>
        <p:nvSpPr>
          <p:cNvPr id="1048671" name="Text Box 4"/>
          <p:cNvSpPr txBox="1">
            <a:spLocks noChangeArrowheads="1"/>
          </p:cNvSpPr>
          <p:nvPr/>
        </p:nvSpPr>
        <p:spPr bwMode="auto">
          <a:xfrm>
            <a:off x="6553200" y="6356350"/>
            <a:ext cx="2133600" cy="365125"/>
          </a:xfrm>
          <a:prstGeom prst="rect">
            <a:avLst/>
          </a:prstGeom>
          <a:noFill/>
          <a:ln>
            <a:noFill/>
          </a:ln>
          <a:effectLst/>
        </p:spPr>
        <p:txBody>
          <a:bodyPr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9pPr>
          </a:lstStyle>
          <a:p>
            <a:pPr algn="r" eaLnBrk="1" hangingPunct="1">
              <a:buClrTx/>
              <a:buFontTx/>
              <a:buNone/>
            </a:pPr>
            <a:fld id="{FB67754E-CD30-4C52-B3DC-5F7542D0E2DD}" type="slidenum">
              <a:rPr lang="en-US" altLang="en-US" sz="1200">
                <a:solidFill>
                  <a:srgbClr val="898989"/>
                </a:solidFill>
                <a:latin typeface="Calibri" panose="020F0502020204030204" pitchFamily="34" charset="0"/>
              </a:rPr>
              <a:pPr algn="r" eaLnBrk="1" hangingPunct="1">
                <a:buClrTx/>
                <a:buFontTx/>
                <a:buNone/>
              </a:pPr>
              <a:t>16</a:t>
            </a:fld>
            <a:endParaRPr lang="en-US" altLang="en-US" sz="1200">
              <a:solidFill>
                <a:srgbClr val="898989"/>
              </a:solidFill>
              <a:latin typeface="Calibri" panose="020F0502020204030204" pitchFamily="34" charset="0"/>
            </a:endParaRPr>
          </a:p>
        </p:txBody>
      </p:sp>
      <p:sp>
        <p:nvSpPr>
          <p:cNvPr id="9" name="Date Placeholder 8"/>
          <p:cNvSpPr>
            <a:spLocks noGrp="1"/>
          </p:cNvSpPr>
          <p:nvPr>
            <p:ph type="dt" idx="10"/>
          </p:nvPr>
        </p:nvSpPr>
        <p:spPr/>
        <p:txBody>
          <a:bodyPr/>
          <a:lstStyle/>
          <a:p>
            <a:fld id="{AC5159F3-3FB5-41F3-B947-FDB89B2F3735}" type="datetime1">
              <a:rPr lang="en-IN" altLang="en-US" smtClean="0"/>
              <a:t>09-10-2020</a:t>
            </a:fld>
            <a:endParaRPr lang="en-IN" altLang="en-US"/>
          </a:p>
        </p:txBody>
      </p:sp>
    </p:spTree>
    <p:extLst>
      <p:ext uri="{BB962C8B-B14F-4D97-AF65-F5344CB8AC3E}">
        <p14:creationId xmlns="" xmlns:p14="http://schemas.microsoft.com/office/powerpoint/2010/main" val="2490582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73" name="Text Box 2"/>
          <p:cNvSpPr txBox="1">
            <a:spLocks noChangeArrowheads="1"/>
          </p:cNvSpPr>
          <p:nvPr/>
        </p:nvSpPr>
        <p:spPr bwMode="auto">
          <a:xfrm>
            <a:off x="457200" y="6356350"/>
            <a:ext cx="8305800" cy="365125"/>
          </a:xfrm>
          <a:prstGeom prst="rect">
            <a:avLst/>
          </a:prstGeom>
          <a:noFill/>
          <a:ln>
            <a:noFill/>
          </a:ln>
          <a:effectLst/>
        </p:spPr>
        <p:txBody>
          <a:bodyPr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9pPr>
          </a:lstStyle>
          <a:p>
            <a:pPr eaLnBrk="1" hangingPunct="1">
              <a:buClrTx/>
              <a:buFontTx/>
              <a:buNone/>
            </a:pPr>
            <a:endParaRPr lang="en-IN" altLang="en-US" sz="1200" dirty="0">
              <a:solidFill>
                <a:srgbClr val="898989"/>
              </a:solidFill>
              <a:latin typeface="Calibri" panose="020F0502020204030204" pitchFamily="34" charset="0"/>
            </a:endParaRPr>
          </a:p>
        </p:txBody>
      </p:sp>
      <p:sp>
        <p:nvSpPr>
          <p:cNvPr id="1048674" name="Rectangle 3"/>
          <p:cNvSpPr>
            <a:spLocks noChangeArrowheads="1"/>
          </p:cNvSpPr>
          <p:nvPr/>
        </p:nvSpPr>
        <p:spPr bwMode="auto">
          <a:xfrm>
            <a:off x="1905000" y="6324600"/>
            <a:ext cx="5410200" cy="368300"/>
          </a:xfrm>
          <a:prstGeom prst="rect">
            <a:avLst/>
          </a:prstGeom>
          <a:noFill/>
          <a:ln>
            <a:noFill/>
          </a:ln>
          <a:effec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9pPr>
          </a:lstStyle>
          <a:p>
            <a:pPr eaLnBrk="1" hangingPunct="1">
              <a:buClrTx/>
              <a:buFontTx/>
              <a:buNone/>
            </a:pPr>
            <a:r>
              <a:rPr lang="en-US" altLang="en-US" b="1">
                <a:solidFill>
                  <a:srgbClr val="000000"/>
                </a:solidFill>
                <a:latin typeface="Arial Black" panose="020B0A04020102020204" pitchFamily="34" charset="0"/>
              </a:rPr>
              <a:t>                       </a:t>
            </a:r>
            <a:r>
              <a:rPr lang="en-US" altLang="en-US" sz="1600">
                <a:solidFill>
                  <a:srgbClr val="000000"/>
                </a:solidFill>
                <a:latin typeface="Times New Roman" panose="02020603050405020304" pitchFamily="18" charset="0"/>
                <a:cs typeface="Times New Roman" panose="02020603050405020304" pitchFamily="18" charset="0"/>
              </a:rPr>
              <a:t>CSE Department, JECC</a:t>
            </a:r>
          </a:p>
        </p:txBody>
      </p:sp>
      <p:sp>
        <p:nvSpPr>
          <p:cNvPr id="1048675" name="Text Box 4"/>
          <p:cNvSpPr txBox="1">
            <a:spLocks noChangeArrowheads="1"/>
          </p:cNvSpPr>
          <p:nvPr/>
        </p:nvSpPr>
        <p:spPr bwMode="auto">
          <a:xfrm>
            <a:off x="6553200" y="6356350"/>
            <a:ext cx="2133600" cy="365125"/>
          </a:xfrm>
          <a:prstGeom prst="rect">
            <a:avLst/>
          </a:prstGeom>
          <a:noFill/>
          <a:ln>
            <a:noFill/>
          </a:ln>
          <a:effectLst/>
        </p:spPr>
        <p:txBody>
          <a:bodyPr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9pPr>
          </a:lstStyle>
          <a:p>
            <a:pPr algn="r" eaLnBrk="1" hangingPunct="1">
              <a:buClrTx/>
              <a:buFontTx/>
              <a:buNone/>
            </a:pPr>
            <a:fld id="{FB67754E-CD30-4C52-B3DC-5F7542D0E2DD}" type="slidenum">
              <a:rPr lang="en-US" altLang="en-US" sz="1200">
                <a:solidFill>
                  <a:srgbClr val="898989"/>
                </a:solidFill>
                <a:latin typeface="Calibri" panose="020F0502020204030204" pitchFamily="34" charset="0"/>
              </a:rPr>
              <a:pPr algn="r" eaLnBrk="1" hangingPunct="1">
                <a:buClrTx/>
                <a:buFontTx/>
                <a:buNone/>
              </a:pPr>
              <a:t>17</a:t>
            </a:fld>
            <a:endParaRPr lang="en-US" altLang="en-US" sz="1200">
              <a:solidFill>
                <a:srgbClr val="898989"/>
              </a:solidFill>
              <a:latin typeface="Calibri" panose="020F0502020204030204" pitchFamily="34" charset="0"/>
            </a:endParaRPr>
          </a:p>
        </p:txBody>
      </p:sp>
      <p:pic>
        <p:nvPicPr>
          <p:cNvPr id="2097166" name="Picture 5"/>
          <p:cNvPicPr>
            <a:picLocks noChangeAspect="1" noChangeArrowheads="1"/>
          </p:cNvPicPr>
          <p:nvPr/>
        </p:nvPicPr>
        <p:blipFill>
          <a:blip r:embed="rId3" cstate="print"/>
          <a:srcRect/>
          <a:stretch>
            <a:fillRect/>
          </a:stretch>
        </p:blipFill>
        <p:spPr bwMode="auto">
          <a:xfrm>
            <a:off x="17463" y="11113"/>
            <a:ext cx="9126537" cy="1601787"/>
          </a:xfrm>
          <a:prstGeom prst="rect">
            <a:avLst/>
          </a:prstGeom>
          <a:noFill/>
          <a:ln>
            <a:noFill/>
          </a:ln>
          <a:effectLst/>
        </p:spPr>
      </p:pic>
      <p:sp>
        <p:nvSpPr>
          <p:cNvPr id="2" name="TextBox 1">
            <a:extLst>
              <a:ext uri="{FF2B5EF4-FFF2-40B4-BE49-F238E27FC236}">
                <a16:creationId xmlns="" xmlns:a16="http://schemas.microsoft.com/office/drawing/2014/main" id="{398C8F80-8D25-5F4D-BB3A-AE001622034D}"/>
              </a:ext>
            </a:extLst>
          </p:cNvPr>
          <p:cNvSpPr txBox="1"/>
          <p:nvPr/>
        </p:nvSpPr>
        <p:spPr>
          <a:xfrm>
            <a:off x="580231" y="2322631"/>
            <a:ext cx="8182769" cy="3323987"/>
          </a:xfrm>
          <a:prstGeom prst="rect">
            <a:avLst/>
          </a:prstGeom>
          <a:noFill/>
        </p:spPr>
        <p:txBody>
          <a:bodyPr wrap="square" rtlCol="0">
            <a:spAutoFit/>
          </a:bodyPr>
          <a:lstStyle/>
          <a:p>
            <a:pPr marL="342900" lvl="0" indent="-342900">
              <a:buFont typeface="Arial" panose="020B0604020202020204" pitchFamily="34" charset="0"/>
              <a:buChar char="•"/>
            </a:pPr>
            <a:r>
              <a:rPr lang="en-GB" sz="2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Deep learning-based facial expression recognition for monitoring neurological disorders – Shinoz Mohammed </a:t>
            </a:r>
          </a:p>
          <a:p>
            <a:r>
              <a:rPr lang="en-GB"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r>
              <a:rPr lang="en-GB"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Facial expressions play an important role in communication. And also by looking at a person's face, we can reveal few medical condition and neurological disorder is one among those. The common sign of neurological disorders is impaired facial expression. A well-aimed system is required to recognize facial expressions and to reveal valuable information that can be used for monitoring and recognition of neurological disorders. This paper mainly propose a novel deep learning approach for automatic facial expression recognition. </a:t>
            </a:r>
            <a:r>
              <a:rPr lang="en-GB" sz="18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r>
            <a:br>
              <a:rPr lang="en-GB" sz="18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br>
            <a:endParaRPr lang="en-US">
              <a:solidFill>
                <a:schemeClr val="tx1"/>
              </a:solidFill>
            </a:endParaRPr>
          </a:p>
        </p:txBody>
      </p:sp>
      <p:sp>
        <p:nvSpPr>
          <p:cNvPr id="8" name="Date Placeholder 7"/>
          <p:cNvSpPr>
            <a:spLocks noGrp="1"/>
          </p:cNvSpPr>
          <p:nvPr>
            <p:ph type="dt" idx="10"/>
          </p:nvPr>
        </p:nvSpPr>
        <p:spPr/>
        <p:txBody>
          <a:bodyPr/>
          <a:lstStyle/>
          <a:p>
            <a:fld id="{9E26E601-7D0A-4FF3-9C59-E3039361AD91}" type="datetime1">
              <a:rPr lang="en-IN" altLang="en-US" smtClean="0"/>
              <a:t>09-10-2020</a:t>
            </a:fld>
            <a:endParaRPr lang="en-IN" altLang="en-US"/>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73" name="Text Box 2"/>
          <p:cNvSpPr txBox="1">
            <a:spLocks noChangeArrowheads="1"/>
          </p:cNvSpPr>
          <p:nvPr/>
        </p:nvSpPr>
        <p:spPr bwMode="auto">
          <a:xfrm>
            <a:off x="457200" y="6356350"/>
            <a:ext cx="8305800" cy="365125"/>
          </a:xfrm>
          <a:prstGeom prst="rect">
            <a:avLst/>
          </a:prstGeom>
          <a:noFill/>
          <a:ln>
            <a:noFill/>
          </a:ln>
          <a:effectLst/>
        </p:spPr>
        <p:txBody>
          <a:bodyPr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9pPr>
          </a:lstStyle>
          <a:p>
            <a:pPr eaLnBrk="1" hangingPunct="1">
              <a:buClrTx/>
              <a:buFontTx/>
              <a:buNone/>
            </a:pPr>
            <a:endParaRPr lang="en-IN" altLang="en-US" sz="1200" dirty="0">
              <a:solidFill>
                <a:srgbClr val="898989"/>
              </a:solidFill>
              <a:latin typeface="Calibri" panose="020F0502020204030204" pitchFamily="34" charset="0"/>
            </a:endParaRPr>
          </a:p>
        </p:txBody>
      </p:sp>
      <p:sp>
        <p:nvSpPr>
          <p:cNvPr id="1048674" name="Rectangle 3"/>
          <p:cNvSpPr>
            <a:spLocks noChangeArrowheads="1"/>
          </p:cNvSpPr>
          <p:nvPr/>
        </p:nvSpPr>
        <p:spPr bwMode="auto">
          <a:xfrm>
            <a:off x="1905000" y="6324600"/>
            <a:ext cx="5410200" cy="368300"/>
          </a:xfrm>
          <a:prstGeom prst="rect">
            <a:avLst/>
          </a:prstGeom>
          <a:noFill/>
          <a:ln>
            <a:noFill/>
          </a:ln>
          <a:effec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9pPr>
          </a:lstStyle>
          <a:p>
            <a:pPr eaLnBrk="1" hangingPunct="1">
              <a:buClrTx/>
              <a:buFontTx/>
              <a:buNone/>
            </a:pPr>
            <a:r>
              <a:rPr lang="en-US" altLang="en-US" b="1">
                <a:solidFill>
                  <a:srgbClr val="000000"/>
                </a:solidFill>
                <a:latin typeface="Arial Black" panose="020B0A04020102020204" pitchFamily="34" charset="0"/>
              </a:rPr>
              <a:t>                       </a:t>
            </a:r>
            <a:r>
              <a:rPr lang="en-US" altLang="en-US" sz="1600">
                <a:solidFill>
                  <a:srgbClr val="000000"/>
                </a:solidFill>
                <a:latin typeface="Times New Roman" panose="02020603050405020304" pitchFamily="18" charset="0"/>
                <a:cs typeface="Times New Roman" panose="02020603050405020304" pitchFamily="18" charset="0"/>
              </a:rPr>
              <a:t>CSE Department, JECC</a:t>
            </a:r>
          </a:p>
        </p:txBody>
      </p:sp>
      <p:sp>
        <p:nvSpPr>
          <p:cNvPr id="1048675" name="Text Box 4"/>
          <p:cNvSpPr txBox="1">
            <a:spLocks noChangeArrowheads="1"/>
          </p:cNvSpPr>
          <p:nvPr/>
        </p:nvSpPr>
        <p:spPr bwMode="auto">
          <a:xfrm>
            <a:off x="6553200" y="6356350"/>
            <a:ext cx="2133600" cy="365125"/>
          </a:xfrm>
          <a:prstGeom prst="rect">
            <a:avLst/>
          </a:prstGeom>
          <a:noFill/>
          <a:ln>
            <a:noFill/>
          </a:ln>
          <a:effectLst/>
        </p:spPr>
        <p:txBody>
          <a:bodyPr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9pPr>
          </a:lstStyle>
          <a:p>
            <a:pPr algn="r" eaLnBrk="1" hangingPunct="1">
              <a:buClrTx/>
              <a:buFontTx/>
              <a:buNone/>
            </a:pPr>
            <a:fld id="{FB67754E-CD30-4C52-B3DC-5F7542D0E2DD}" type="slidenum">
              <a:rPr lang="en-US" altLang="en-US" sz="1200">
                <a:solidFill>
                  <a:srgbClr val="898989"/>
                </a:solidFill>
                <a:latin typeface="Calibri" panose="020F0502020204030204" pitchFamily="34" charset="0"/>
              </a:rPr>
              <a:pPr algn="r" eaLnBrk="1" hangingPunct="1">
                <a:buClrTx/>
                <a:buFontTx/>
                <a:buNone/>
              </a:pPr>
              <a:t>18</a:t>
            </a:fld>
            <a:endParaRPr lang="en-US" altLang="en-US" sz="1200">
              <a:solidFill>
                <a:srgbClr val="898989"/>
              </a:solidFill>
              <a:latin typeface="Calibri" panose="020F0502020204030204" pitchFamily="34" charset="0"/>
            </a:endParaRPr>
          </a:p>
        </p:txBody>
      </p:sp>
      <p:pic>
        <p:nvPicPr>
          <p:cNvPr id="2097166" name="Picture 5"/>
          <p:cNvPicPr>
            <a:picLocks noChangeAspect="1" noChangeArrowheads="1"/>
          </p:cNvPicPr>
          <p:nvPr/>
        </p:nvPicPr>
        <p:blipFill>
          <a:blip r:embed="rId3" cstate="print"/>
          <a:srcRect/>
          <a:stretch>
            <a:fillRect/>
          </a:stretch>
        </p:blipFill>
        <p:spPr bwMode="auto">
          <a:xfrm>
            <a:off x="17463" y="11113"/>
            <a:ext cx="9126537" cy="1601787"/>
          </a:xfrm>
          <a:prstGeom prst="rect">
            <a:avLst/>
          </a:prstGeom>
          <a:noFill/>
          <a:ln>
            <a:noFill/>
          </a:ln>
          <a:effectLst/>
        </p:spPr>
      </p:pic>
      <p:sp>
        <p:nvSpPr>
          <p:cNvPr id="2" name="TextBox 1">
            <a:extLst>
              <a:ext uri="{FF2B5EF4-FFF2-40B4-BE49-F238E27FC236}">
                <a16:creationId xmlns="" xmlns:a16="http://schemas.microsoft.com/office/drawing/2014/main" id="{398C8F80-8D25-5F4D-BB3A-AE001622034D}"/>
              </a:ext>
            </a:extLst>
          </p:cNvPr>
          <p:cNvSpPr txBox="1"/>
          <p:nvPr/>
        </p:nvSpPr>
        <p:spPr>
          <a:xfrm>
            <a:off x="457200" y="2005131"/>
            <a:ext cx="8182769" cy="4031873"/>
          </a:xfrm>
          <a:prstGeom prst="rect">
            <a:avLst/>
          </a:prstGeom>
          <a:noFill/>
        </p:spPr>
        <p:txBody>
          <a:bodyPr wrap="square" rtlCol="0">
            <a:spAutoFit/>
          </a:bodyPr>
          <a:lstStyle/>
          <a:p>
            <a:pPr marL="342900" lvl="0" indent="-342900">
              <a:buFont typeface="Arial" panose="020B0604020202020204" pitchFamily="34" charset="0"/>
              <a:buChar char="•"/>
            </a:pPr>
            <a:r>
              <a:rPr lang="en-GB" sz="2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Sign Language Recognition using Facial Expression - Sreelakshmi </a:t>
            </a:r>
          </a:p>
          <a:p>
            <a:pPr lvl="0"/>
            <a:endParaRPr lang="en-GB"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lvl="0"/>
            <a:r>
              <a:rPr lang="en-GB" sz="2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6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Vision - based  approaches  of  recognition  of  sign  languages  have  made spectacular  advances  in  the  last  few  years.  These  also  include  many  works  in the  area  of  speech  processing  to  convert  speech  to  text.  A  vision-based approach  to  classify  facial  gestures  (lip  movement,  eye  brow  pattern  etc.)  for communication  designed  especially  for  the  differently  abled  persons  is  a  less explored  area.  Explore  certain  approaches  to  classify  facial  gestures  to enhance  its  effectiveness  and  incorporate  it  to  any  sign  language  or vision-based  gesture  recognition  movements  for  precise  decision  making. The proposed  paper  aims  to  put  forward  a  real  time  system  to  detect  alphabets  by recognizing  the  lip  pattern  based  on  texture  and  shape.  Histogram  of  oriented gradients  (HOG)  of  extracted  lip  image  is  used  as  features  for  recognition.  The recognizer  is  designed  using  Artificial  Neural  Network  (ANN)  to  recognize four  classes  viz</a:t>
            </a:r>
            <a:endParaRPr lang="en-US" sz="1600">
              <a:solidFill>
                <a:schemeClr val="tx1"/>
              </a:solidFill>
            </a:endParaRPr>
          </a:p>
        </p:txBody>
      </p:sp>
      <p:sp>
        <p:nvSpPr>
          <p:cNvPr id="9" name="Date Placeholder 8"/>
          <p:cNvSpPr>
            <a:spLocks noGrp="1"/>
          </p:cNvSpPr>
          <p:nvPr>
            <p:ph type="dt" idx="10"/>
          </p:nvPr>
        </p:nvSpPr>
        <p:spPr/>
        <p:txBody>
          <a:bodyPr/>
          <a:lstStyle/>
          <a:p>
            <a:fld id="{77D4385C-A96B-45A8-A890-702FB752E21D}" type="datetime1">
              <a:rPr lang="en-IN" altLang="en-US" smtClean="0"/>
              <a:t>09-10-2020</a:t>
            </a:fld>
            <a:endParaRPr lang="en-IN" altLang="en-US"/>
          </a:p>
        </p:txBody>
      </p:sp>
    </p:spTree>
    <p:extLst>
      <p:ext uri="{BB962C8B-B14F-4D97-AF65-F5344CB8AC3E}">
        <p14:creationId xmlns="" xmlns:p14="http://schemas.microsoft.com/office/powerpoint/2010/main" val="935719208"/>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72" name="Text Box 1"/>
          <p:cNvSpPr txBox="1">
            <a:spLocks noChangeArrowheads="1"/>
          </p:cNvSpPr>
          <p:nvPr/>
        </p:nvSpPr>
        <p:spPr bwMode="auto">
          <a:xfrm>
            <a:off x="1003300" y="1600200"/>
            <a:ext cx="6629400" cy="4525963"/>
          </a:xfrm>
          <a:prstGeom prst="rect">
            <a:avLst/>
          </a:prstGeom>
          <a:noFill/>
          <a:ln>
            <a:noFill/>
          </a:ln>
          <a:effectLst/>
        </p:spPr>
        <p:txBody>
          <a:bodyPr lIns="90000" tIns="46800" rIns="90000" bIns="46800"/>
          <a:lstStyle>
            <a:lvl1pPr marL="341313" indent="-336550">
              <a:tabLst>
                <a:tab pos="341313"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 pos="9324975" algn="l"/>
              </a:tabLst>
              <a:defRPr>
                <a:solidFill>
                  <a:srgbClr val="FFFFFF"/>
                </a:solidFill>
                <a:latin typeface="Arial" panose="020B0604020202020204" pitchFamily="34" charset="0"/>
                <a:cs typeface="Noto Sans CJK SC Regular" charset="0"/>
              </a:defRPr>
            </a:lvl1pPr>
            <a:lvl2pPr>
              <a:tabLst>
                <a:tab pos="341313"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 pos="9324975" algn="l"/>
              </a:tabLst>
              <a:defRPr>
                <a:solidFill>
                  <a:srgbClr val="FFFFFF"/>
                </a:solidFill>
                <a:latin typeface="Arial" panose="020B0604020202020204" pitchFamily="34" charset="0"/>
                <a:cs typeface="Noto Sans CJK SC Regular" charset="0"/>
              </a:defRPr>
            </a:lvl2pPr>
            <a:lvl3pPr>
              <a:tabLst>
                <a:tab pos="341313"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 pos="9324975" algn="l"/>
              </a:tabLst>
              <a:defRPr>
                <a:solidFill>
                  <a:srgbClr val="FFFFFF"/>
                </a:solidFill>
                <a:latin typeface="Arial" panose="020B0604020202020204" pitchFamily="34" charset="0"/>
                <a:cs typeface="Noto Sans CJK SC Regular" charset="0"/>
              </a:defRPr>
            </a:lvl3pPr>
            <a:lvl4pPr>
              <a:tabLst>
                <a:tab pos="341313"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 pos="9324975" algn="l"/>
              </a:tabLst>
              <a:defRPr>
                <a:solidFill>
                  <a:srgbClr val="FFFFFF"/>
                </a:solidFill>
                <a:latin typeface="Arial" panose="020B0604020202020204" pitchFamily="34" charset="0"/>
                <a:cs typeface="Noto Sans CJK SC Regular" charset="0"/>
              </a:defRPr>
            </a:lvl4pPr>
            <a:lvl5pPr>
              <a:tabLst>
                <a:tab pos="341313"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 pos="9324975" algn="l"/>
              </a:tabLst>
              <a:defRPr>
                <a:solidFill>
                  <a:srgbClr val="FFFFFF"/>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41313"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 pos="9324975" algn="l"/>
              </a:tabLst>
              <a:defRPr>
                <a:solidFill>
                  <a:srgbClr val="FFFFFF"/>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41313"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 pos="9324975" algn="l"/>
              </a:tabLst>
              <a:defRPr>
                <a:solidFill>
                  <a:srgbClr val="FFFFFF"/>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41313"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 pos="9324975" algn="l"/>
              </a:tabLst>
              <a:defRPr>
                <a:solidFill>
                  <a:srgbClr val="FFFFFF"/>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41313"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 pos="9324975" algn="l"/>
              </a:tabLst>
              <a:defRPr>
                <a:solidFill>
                  <a:srgbClr val="FFFFFF"/>
                </a:solidFill>
                <a:latin typeface="Arial" panose="020B0604020202020204" pitchFamily="34" charset="0"/>
                <a:cs typeface="Noto Sans CJK SC Regular" charset="0"/>
              </a:defRPr>
            </a:lvl9pPr>
          </a:lstStyle>
          <a:p>
            <a:pPr eaLnBrk="1" hangingPunct="1">
              <a:spcBef>
                <a:spcPts val="800"/>
              </a:spcBef>
              <a:buClrTx/>
              <a:buFontTx/>
              <a:buNone/>
            </a:pPr>
            <a:endParaRPr lang="en-US" altLang="en-US" sz="3200">
              <a:solidFill>
                <a:srgbClr val="0D0D0D"/>
              </a:solidFill>
              <a:latin typeface="Calibri" panose="020F0502020204030204" pitchFamily="34" charset="0"/>
              <a:cs typeface="Arial" panose="020B0604020202020204" pitchFamily="34" charset="0"/>
            </a:endParaRPr>
          </a:p>
          <a:p>
            <a:pPr algn="ctr" eaLnBrk="1" hangingPunct="1">
              <a:spcBef>
                <a:spcPts val="1100"/>
              </a:spcBef>
              <a:buClrTx/>
              <a:buFontTx/>
              <a:buNone/>
            </a:pPr>
            <a:endParaRPr lang="en-US" altLang="en-US" sz="4400" b="1">
              <a:solidFill>
                <a:srgbClr val="0D0D0D"/>
              </a:solidFill>
              <a:latin typeface="Calibri" panose="020F0502020204030204" pitchFamily="34" charset="0"/>
              <a:cs typeface="Arial" panose="020B0604020202020204" pitchFamily="34" charset="0"/>
            </a:endParaRPr>
          </a:p>
          <a:p>
            <a:pPr algn="ctr" eaLnBrk="1" hangingPunct="1">
              <a:spcBef>
                <a:spcPts val="1100"/>
              </a:spcBef>
              <a:buClrTx/>
              <a:buFontTx/>
              <a:buNone/>
            </a:pPr>
            <a:r>
              <a:rPr lang="en-US" altLang="en-US" sz="4400" b="1">
                <a:solidFill>
                  <a:srgbClr val="C00000"/>
                </a:solidFill>
                <a:latin typeface="Calibri" panose="020F0502020204030204" pitchFamily="34" charset="0"/>
                <a:cs typeface="Arial" panose="020B0604020202020204" pitchFamily="34" charset="0"/>
              </a:rPr>
              <a:t>    </a:t>
            </a:r>
            <a:r>
              <a:rPr lang="en-US" altLang="en-US" sz="4400" b="1">
                <a:solidFill>
                  <a:srgbClr val="C00000"/>
                </a:solidFill>
                <a:latin typeface="Cambria" panose="02040503050406030204" pitchFamily="18" charset="0"/>
                <a:cs typeface="Arial" panose="020B0604020202020204" pitchFamily="34" charset="0"/>
              </a:rPr>
              <a:t>Thank You</a:t>
            </a:r>
            <a:r>
              <a:rPr lang="en-US" altLang="en-US" sz="4400" b="1">
                <a:solidFill>
                  <a:srgbClr val="C00000"/>
                </a:solidFill>
                <a:latin typeface="Calibri" panose="020F0502020204030204" pitchFamily="34" charset="0"/>
                <a:cs typeface="Arial" panose="020B0604020202020204" pitchFamily="34" charset="0"/>
              </a:rPr>
              <a:t>      </a:t>
            </a:r>
          </a:p>
        </p:txBody>
      </p:sp>
      <p:sp>
        <p:nvSpPr>
          <p:cNvPr id="1048673" name="Text Box 2"/>
          <p:cNvSpPr txBox="1">
            <a:spLocks noChangeArrowheads="1"/>
          </p:cNvSpPr>
          <p:nvPr/>
        </p:nvSpPr>
        <p:spPr bwMode="auto">
          <a:xfrm>
            <a:off x="457200" y="6356350"/>
            <a:ext cx="8305800" cy="365125"/>
          </a:xfrm>
          <a:prstGeom prst="rect">
            <a:avLst/>
          </a:prstGeom>
          <a:noFill/>
          <a:ln>
            <a:noFill/>
          </a:ln>
          <a:effectLst/>
        </p:spPr>
        <p:txBody>
          <a:bodyPr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9pPr>
          </a:lstStyle>
          <a:p>
            <a:pPr eaLnBrk="1" hangingPunct="1">
              <a:buClrTx/>
              <a:buFontTx/>
              <a:buNone/>
            </a:pPr>
            <a:endParaRPr lang="en-IN" altLang="en-US" sz="1200" dirty="0">
              <a:solidFill>
                <a:srgbClr val="898989"/>
              </a:solidFill>
              <a:latin typeface="Calibri" panose="020F0502020204030204" pitchFamily="34" charset="0"/>
            </a:endParaRPr>
          </a:p>
        </p:txBody>
      </p:sp>
      <p:sp>
        <p:nvSpPr>
          <p:cNvPr id="1048674" name="Rectangle 3"/>
          <p:cNvSpPr>
            <a:spLocks noChangeArrowheads="1"/>
          </p:cNvSpPr>
          <p:nvPr/>
        </p:nvSpPr>
        <p:spPr bwMode="auto">
          <a:xfrm>
            <a:off x="1905000" y="6324600"/>
            <a:ext cx="5410200" cy="368300"/>
          </a:xfrm>
          <a:prstGeom prst="rect">
            <a:avLst/>
          </a:prstGeom>
          <a:noFill/>
          <a:ln>
            <a:noFill/>
          </a:ln>
          <a:effec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9pPr>
          </a:lstStyle>
          <a:p>
            <a:pPr eaLnBrk="1" hangingPunct="1">
              <a:buClrTx/>
              <a:buFontTx/>
              <a:buNone/>
            </a:pPr>
            <a:r>
              <a:rPr lang="en-US" altLang="en-US" b="1">
                <a:solidFill>
                  <a:srgbClr val="000000"/>
                </a:solidFill>
                <a:latin typeface="Arial Black" panose="020B0A04020102020204" pitchFamily="34" charset="0"/>
              </a:rPr>
              <a:t>                       </a:t>
            </a:r>
            <a:r>
              <a:rPr lang="en-US" altLang="en-US" sz="1600">
                <a:solidFill>
                  <a:srgbClr val="000000"/>
                </a:solidFill>
                <a:latin typeface="Times New Roman" panose="02020603050405020304" pitchFamily="18" charset="0"/>
                <a:cs typeface="Times New Roman" panose="02020603050405020304" pitchFamily="18" charset="0"/>
              </a:rPr>
              <a:t>CSE Department, JECC</a:t>
            </a:r>
          </a:p>
        </p:txBody>
      </p:sp>
      <p:sp>
        <p:nvSpPr>
          <p:cNvPr id="1048675" name="Text Box 4"/>
          <p:cNvSpPr txBox="1">
            <a:spLocks noChangeArrowheads="1"/>
          </p:cNvSpPr>
          <p:nvPr/>
        </p:nvSpPr>
        <p:spPr bwMode="auto">
          <a:xfrm>
            <a:off x="6553200" y="6356350"/>
            <a:ext cx="2133600" cy="365125"/>
          </a:xfrm>
          <a:prstGeom prst="rect">
            <a:avLst/>
          </a:prstGeom>
          <a:noFill/>
          <a:ln>
            <a:noFill/>
          </a:ln>
          <a:effectLst/>
        </p:spPr>
        <p:txBody>
          <a:bodyPr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9pPr>
          </a:lstStyle>
          <a:p>
            <a:pPr algn="r" eaLnBrk="1" hangingPunct="1">
              <a:buClrTx/>
              <a:buFontTx/>
              <a:buNone/>
            </a:pPr>
            <a:fld id="{FB67754E-CD30-4C52-B3DC-5F7542D0E2DD}" type="slidenum">
              <a:rPr lang="en-US" altLang="en-US" sz="1200">
                <a:solidFill>
                  <a:srgbClr val="898989"/>
                </a:solidFill>
                <a:latin typeface="Calibri" panose="020F0502020204030204" pitchFamily="34" charset="0"/>
              </a:rPr>
              <a:pPr algn="r" eaLnBrk="1" hangingPunct="1">
                <a:buClrTx/>
                <a:buFontTx/>
                <a:buNone/>
              </a:pPr>
              <a:t>19</a:t>
            </a:fld>
            <a:endParaRPr lang="en-US" altLang="en-US" sz="1200">
              <a:solidFill>
                <a:srgbClr val="898989"/>
              </a:solidFill>
              <a:latin typeface="Calibri" panose="020F0502020204030204" pitchFamily="34" charset="0"/>
            </a:endParaRPr>
          </a:p>
        </p:txBody>
      </p:sp>
      <p:pic>
        <p:nvPicPr>
          <p:cNvPr id="2097166" name="Picture 5"/>
          <p:cNvPicPr>
            <a:picLocks noChangeAspect="1" noChangeArrowheads="1"/>
          </p:cNvPicPr>
          <p:nvPr/>
        </p:nvPicPr>
        <p:blipFill>
          <a:blip r:embed="rId3" cstate="print"/>
          <a:srcRect/>
          <a:stretch>
            <a:fillRect/>
          </a:stretch>
        </p:blipFill>
        <p:spPr bwMode="auto">
          <a:xfrm>
            <a:off x="17463" y="11113"/>
            <a:ext cx="9126537" cy="1601787"/>
          </a:xfrm>
          <a:prstGeom prst="rect">
            <a:avLst/>
          </a:prstGeom>
          <a:noFill/>
          <a:ln>
            <a:noFill/>
          </a:ln>
          <a:effectLst/>
        </p:spPr>
      </p:pic>
      <p:sp>
        <p:nvSpPr>
          <p:cNvPr id="8" name="Date Placeholder 7"/>
          <p:cNvSpPr>
            <a:spLocks noGrp="1"/>
          </p:cNvSpPr>
          <p:nvPr>
            <p:ph type="dt" idx="10"/>
          </p:nvPr>
        </p:nvSpPr>
        <p:spPr/>
        <p:txBody>
          <a:bodyPr/>
          <a:lstStyle/>
          <a:p>
            <a:fld id="{BDBF8590-E054-4B75-A11E-EC2E443873A6}" type="datetime1">
              <a:rPr lang="en-IN" altLang="en-US" smtClean="0"/>
              <a:t>09-10-2020</a:t>
            </a:fld>
            <a:endParaRPr lang="en-IN" altLang="en-US"/>
          </a:p>
        </p:txBody>
      </p:sp>
    </p:spTree>
    <p:extLst>
      <p:ext uri="{BB962C8B-B14F-4D97-AF65-F5344CB8AC3E}">
        <p14:creationId xmlns="" xmlns:p14="http://schemas.microsoft.com/office/powerpoint/2010/main" val="71487802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02" name="Text Box 1"/>
          <p:cNvSpPr txBox="1">
            <a:spLocks noChangeArrowheads="1"/>
          </p:cNvSpPr>
          <p:nvPr/>
        </p:nvSpPr>
        <p:spPr bwMode="auto">
          <a:xfrm>
            <a:off x="381000" y="1828800"/>
            <a:ext cx="8763000" cy="4297363"/>
          </a:xfrm>
          <a:prstGeom prst="rect">
            <a:avLst/>
          </a:prstGeom>
          <a:noFill/>
          <a:ln>
            <a:noFill/>
          </a:ln>
          <a:effectLst/>
        </p:spPr>
        <p:txBody>
          <a:bodyPr lIns="90000" tIns="46800" rIns="90000" bIns="46800"/>
          <a:lstStyle>
            <a:lvl1pPr marL="342900" indent="-336550">
              <a:tabLst>
                <a:tab pos="342900" algn="l"/>
                <a:tab pos="908050" algn="l"/>
                <a:tab pos="1822450" algn="l"/>
                <a:tab pos="2736850" algn="l"/>
                <a:tab pos="3651250" algn="l"/>
                <a:tab pos="4565650" algn="l"/>
                <a:tab pos="5480050" algn="l"/>
                <a:tab pos="6394450" algn="l"/>
                <a:tab pos="7308850" algn="l"/>
                <a:tab pos="8223250" algn="l"/>
                <a:tab pos="9137650" algn="l"/>
                <a:tab pos="10052050" algn="l"/>
                <a:tab pos="10328275" algn="l"/>
                <a:tab pos="10777538" algn="l"/>
                <a:tab pos="10779125" algn="l"/>
                <a:tab pos="10780713" algn="l"/>
              </a:tabLst>
              <a:defRPr>
                <a:solidFill>
                  <a:srgbClr val="FFFFFF"/>
                </a:solidFill>
                <a:latin typeface="Arial" panose="020B0604020202020204" pitchFamily="34" charset="0"/>
                <a:cs typeface="Noto Sans CJK SC Regular" charset="0"/>
              </a:defRPr>
            </a:lvl1pPr>
            <a:lvl2pPr>
              <a:tabLst>
                <a:tab pos="342900" algn="l"/>
                <a:tab pos="908050" algn="l"/>
                <a:tab pos="1822450" algn="l"/>
                <a:tab pos="2736850" algn="l"/>
                <a:tab pos="3651250" algn="l"/>
                <a:tab pos="4565650" algn="l"/>
                <a:tab pos="5480050" algn="l"/>
                <a:tab pos="6394450" algn="l"/>
                <a:tab pos="7308850" algn="l"/>
                <a:tab pos="8223250" algn="l"/>
                <a:tab pos="9137650" algn="l"/>
                <a:tab pos="10052050" algn="l"/>
                <a:tab pos="10328275" algn="l"/>
                <a:tab pos="10777538" algn="l"/>
                <a:tab pos="10779125" algn="l"/>
                <a:tab pos="10780713" algn="l"/>
              </a:tabLst>
              <a:defRPr>
                <a:solidFill>
                  <a:srgbClr val="FFFFFF"/>
                </a:solidFill>
                <a:latin typeface="Arial" panose="020B0604020202020204" pitchFamily="34" charset="0"/>
                <a:cs typeface="Noto Sans CJK SC Regular" charset="0"/>
              </a:defRPr>
            </a:lvl2pPr>
            <a:lvl3pPr>
              <a:tabLst>
                <a:tab pos="342900" algn="l"/>
                <a:tab pos="908050" algn="l"/>
                <a:tab pos="1822450" algn="l"/>
                <a:tab pos="2736850" algn="l"/>
                <a:tab pos="3651250" algn="l"/>
                <a:tab pos="4565650" algn="l"/>
                <a:tab pos="5480050" algn="l"/>
                <a:tab pos="6394450" algn="l"/>
                <a:tab pos="7308850" algn="l"/>
                <a:tab pos="8223250" algn="l"/>
                <a:tab pos="9137650" algn="l"/>
                <a:tab pos="10052050" algn="l"/>
                <a:tab pos="10328275" algn="l"/>
                <a:tab pos="10777538" algn="l"/>
                <a:tab pos="10779125" algn="l"/>
                <a:tab pos="10780713" algn="l"/>
              </a:tabLst>
              <a:defRPr>
                <a:solidFill>
                  <a:srgbClr val="FFFFFF"/>
                </a:solidFill>
                <a:latin typeface="Arial" panose="020B0604020202020204" pitchFamily="34" charset="0"/>
                <a:cs typeface="Noto Sans CJK SC Regular" charset="0"/>
              </a:defRPr>
            </a:lvl3pPr>
            <a:lvl4pPr>
              <a:tabLst>
                <a:tab pos="342900" algn="l"/>
                <a:tab pos="908050" algn="l"/>
                <a:tab pos="1822450" algn="l"/>
                <a:tab pos="2736850" algn="l"/>
                <a:tab pos="3651250" algn="l"/>
                <a:tab pos="4565650" algn="l"/>
                <a:tab pos="5480050" algn="l"/>
                <a:tab pos="6394450" algn="l"/>
                <a:tab pos="7308850" algn="l"/>
                <a:tab pos="8223250" algn="l"/>
                <a:tab pos="9137650" algn="l"/>
                <a:tab pos="10052050" algn="l"/>
                <a:tab pos="10328275" algn="l"/>
                <a:tab pos="10777538" algn="l"/>
                <a:tab pos="10779125" algn="l"/>
                <a:tab pos="10780713" algn="l"/>
              </a:tabLst>
              <a:defRPr>
                <a:solidFill>
                  <a:srgbClr val="FFFFFF"/>
                </a:solidFill>
                <a:latin typeface="Arial" panose="020B0604020202020204" pitchFamily="34" charset="0"/>
                <a:cs typeface="Noto Sans CJK SC Regular" charset="0"/>
              </a:defRPr>
            </a:lvl4pPr>
            <a:lvl5pPr>
              <a:tabLst>
                <a:tab pos="342900" algn="l"/>
                <a:tab pos="908050" algn="l"/>
                <a:tab pos="1822450" algn="l"/>
                <a:tab pos="2736850" algn="l"/>
                <a:tab pos="3651250" algn="l"/>
                <a:tab pos="4565650" algn="l"/>
                <a:tab pos="5480050" algn="l"/>
                <a:tab pos="6394450" algn="l"/>
                <a:tab pos="7308850" algn="l"/>
                <a:tab pos="8223250" algn="l"/>
                <a:tab pos="9137650" algn="l"/>
                <a:tab pos="10052050" algn="l"/>
                <a:tab pos="10328275" algn="l"/>
                <a:tab pos="10777538" algn="l"/>
                <a:tab pos="10779125" algn="l"/>
                <a:tab pos="10780713" algn="l"/>
              </a:tabLst>
              <a:defRPr>
                <a:solidFill>
                  <a:srgbClr val="FFFFFF"/>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908050" algn="l"/>
                <a:tab pos="1822450" algn="l"/>
                <a:tab pos="2736850" algn="l"/>
                <a:tab pos="3651250" algn="l"/>
                <a:tab pos="4565650" algn="l"/>
                <a:tab pos="5480050" algn="l"/>
                <a:tab pos="6394450" algn="l"/>
                <a:tab pos="7308850" algn="l"/>
                <a:tab pos="8223250" algn="l"/>
                <a:tab pos="9137650" algn="l"/>
                <a:tab pos="10052050" algn="l"/>
                <a:tab pos="10328275" algn="l"/>
                <a:tab pos="10777538" algn="l"/>
                <a:tab pos="10779125" algn="l"/>
                <a:tab pos="10780713" algn="l"/>
              </a:tabLst>
              <a:defRPr>
                <a:solidFill>
                  <a:srgbClr val="FFFFFF"/>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908050" algn="l"/>
                <a:tab pos="1822450" algn="l"/>
                <a:tab pos="2736850" algn="l"/>
                <a:tab pos="3651250" algn="l"/>
                <a:tab pos="4565650" algn="l"/>
                <a:tab pos="5480050" algn="l"/>
                <a:tab pos="6394450" algn="l"/>
                <a:tab pos="7308850" algn="l"/>
                <a:tab pos="8223250" algn="l"/>
                <a:tab pos="9137650" algn="l"/>
                <a:tab pos="10052050" algn="l"/>
                <a:tab pos="10328275" algn="l"/>
                <a:tab pos="10777538" algn="l"/>
                <a:tab pos="10779125" algn="l"/>
                <a:tab pos="10780713" algn="l"/>
              </a:tabLst>
              <a:defRPr>
                <a:solidFill>
                  <a:srgbClr val="FFFFFF"/>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908050" algn="l"/>
                <a:tab pos="1822450" algn="l"/>
                <a:tab pos="2736850" algn="l"/>
                <a:tab pos="3651250" algn="l"/>
                <a:tab pos="4565650" algn="l"/>
                <a:tab pos="5480050" algn="l"/>
                <a:tab pos="6394450" algn="l"/>
                <a:tab pos="7308850" algn="l"/>
                <a:tab pos="8223250" algn="l"/>
                <a:tab pos="9137650" algn="l"/>
                <a:tab pos="10052050" algn="l"/>
                <a:tab pos="10328275" algn="l"/>
                <a:tab pos="10777538" algn="l"/>
                <a:tab pos="10779125" algn="l"/>
                <a:tab pos="10780713" algn="l"/>
              </a:tabLst>
              <a:defRPr>
                <a:solidFill>
                  <a:srgbClr val="FFFFFF"/>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908050" algn="l"/>
                <a:tab pos="1822450" algn="l"/>
                <a:tab pos="2736850" algn="l"/>
                <a:tab pos="3651250" algn="l"/>
                <a:tab pos="4565650" algn="l"/>
                <a:tab pos="5480050" algn="l"/>
                <a:tab pos="6394450" algn="l"/>
                <a:tab pos="7308850" algn="l"/>
                <a:tab pos="8223250" algn="l"/>
                <a:tab pos="9137650" algn="l"/>
                <a:tab pos="10052050" algn="l"/>
                <a:tab pos="10328275" algn="l"/>
                <a:tab pos="10777538" algn="l"/>
                <a:tab pos="10779125" algn="l"/>
                <a:tab pos="10780713" algn="l"/>
              </a:tabLst>
              <a:defRPr>
                <a:solidFill>
                  <a:srgbClr val="FFFFFF"/>
                </a:solidFill>
                <a:latin typeface="Arial" panose="020B0604020202020204" pitchFamily="34" charset="0"/>
                <a:cs typeface="Noto Sans CJK SC Regular" charset="0"/>
              </a:defRPr>
            </a:lvl9pPr>
          </a:lstStyle>
          <a:p>
            <a:pPr eaLnBrk="1" hangingPunct="1">
              <a:spcBef>
                <a:spcPts val="600"/>
              </a:spcBef>
              <a:buClrTx/>
              <a:buFontTx/>
              <a:buNone/>
            </a:pPr>
            <a:r>
              <a:rPr lang="en-US" altLang="en-US" sz="2400" dirty="0">
                <a:solidFill>
                  <a:srgbClr val="000000"/>
                </a:solidFill>
                <a:latin typeface="Calibri" panose="020F0502020204030204" pitchFamily="34" charset="0"/>
              </a:rPr>
              <a:t>      </a:t>
            </a:r>
            <a:r>
              <a:rPr lang="en-US" altLang="en-US" sz="2400" b="1" dirty="0">
                <a:solidFill>
                  <a:srgbClr val="000000"/>
                </a:solidFill>
                <a:latin typeface="Calibri" panose="020F0502020204030204" pitchFamily="34" charset="0"/>
              </a:rPr>
              <a:t>Group No</a:t>
            </a:r>
            <a:r>
              <a:rPr lang="en-US" altLang="en-US" sz="2400" dirty="0">
                <a:solidFill>
                  <a:srgbClr val="000000"/>
                </a:solidFill>
                <a:latin typeface="Calibri" panose="020F0502020204030204" pitchFamily="34" charset="0"/>
              </a:rPr>
              <a:t>:  </a:t>
            </a:r>
            <a:r>
              <a:rPr lang="en-US" altLang="en-US" sz="2400" b="1" dirty="0">
                <a:solidFill>
                  <a:srgbClr val="000000"/>
                </a:solidFill>
                <a:latin typeface="Calibri" panose="020F0502020204030204" pitchFamily="34" charset="0"/>
              </a:rPr>
              <a:t>24</a:t>
            </a:r>
          </a:p>
          <a:p>
            <a:pPr eaLnBrk="1" hangingPunct="1">
              <a:spcBef>
                <a:spcPts val="600"/>
              </a:spcBef>
              <a:buClrTx/>
              <a:buFontTx/>
              <a:buNone/>
            </a:pPr>
            <a:r>
              <a:rPr lang="en-US" altLang="en-US" sz="2400" dirty="0">
                <a:solidFill>
                  <a:srgbClr val="000000"/>
                </a:solidFill>
                <a:latin typeface="Calibri" panose="020F0502020204030204" pitchFamily="34" charset="0"/>
              </a:rPr>
              <a:t>      </a:t>
            </a:r>
            <a:r>
              <a:rPr lang="en-US" altLang="en-US" sz="2400" b="1" dirty="0">
                <a:solidFill>
                  <a:srgbClr val="000000"/>
                </a:solidFill>
                <a:latin typeface="Calibri" panose="020F0502020204030204" pitchFamily="34" charset="0"/>
              </a:rPr>
              <a:t>Group Members </a:t>
            </a:r>
            <a:r>
              <a:rPr lang="en-GB" altLang="en-US" sz="2400" b="1" dirty="0">
                <a:solidFill>
                  <a:srgbClr val="000000"/>
                </a:solidFill>
                <a:latin typeface="Calibri" panose="020F0502020204030204" pitchFamily="34" charset="0"/>
              </a:rPr>
              <a:t>:</a:t>
            </a:r>
          </a:p>
          <a:p>
            <a:pPr eaLnBrk="1" hangingPunct="1">
              <a:spcBef>
                <a:spcPts val="600"/>
              </a:spcBef>
              <a:buClrTx/>
              <a:buFontTx/>
              <a:buNone/>
            </a:pPr>
            <a:r>
              <a:rPr lang="en-GB" altLang="en-US" sz="2400" b="1" dirty="0">
                <a:solidFill>
                  <a:srgbClr val="000000"/>
                </a:solidFill>
                <a:latin typeface="Calibri" panose="020F0502020204030204" pitchFamily="34" charset="0"/>
              </a:rPr>
              <a:t>                              Nova </a:t>
            </a:r>
            <a:r>
              <a:rPr lang="en-GB" altLang="en-US" sz="2400" b="1" dirty="0" err="1">
                <a:solidFill>
                  <a:srgbClr val="000000"/>
                </a:solidFill>
                <a:latin typeface="Calibri" panose="020F0502020204030204" pitchFamily="34" charset="0"/>
              </a:rPr>
              <a:t>Dileep</a:t>
            </a:r>
            <a:r>
              <a:rPr lang="en-GB" altLang="en-US" sz="2400" b="1" dirty="0">
                <a:solidFill>
                  <a:srgbClr val="000000"/>
                </a:solidFill>
                <a:latin typeface="Calibri" panose="020F0502020204030204" pitchFamily="34" charset="0"/>
              </a:rPr>
              <a:t>                                 JEC17CS078</a:t>
            </a:r>
          </a:p>
          <a:p>
            <a:pPr eaLnBrk="1" hangingPunct="1">
              <a:spcBef>
                <a:spcPts val="600"/>
              </a:spcBef>
              <a:buClrTx/>
              <a:buFontTx/>
              <a:buNone/>
            </a:pPr>
            <a:r>
              <a:rPr lang="en-GB" altLang="en-US" sz="2400" b="1" dirty="0">
                <a:solidFill>
                  <a:srgbClr val="000000"/>
                </a:solidFill>
                <a:latin typeface="Calibri" panose="020F0502020204030204" pitchFamily="34" charset="0"/>
              </a:rPr>
              <a:t>                              </a:t>
            </a:r>
            <a:r>
              <a:rPr lang="en-GB" altLang="en-US" sz="2400" b="1" dirty="0" err="1">
                <a:solidFill>
                  <a:srgbClr val="000000"/>
                </a:solidFill>
                <a:latin typeface="Calibri" panose="020F0502020204030204" pitchFamily="34" charset="0"/>
              </a:rPr>
              <a:t>Shinoz</a:t>
            </a:r>
            <a:r>
              <a:rPr lang="en-GB" altLang="en-US" sz="2400" b="1" dirty="0">
                <a:solidFill>
                  <a:srgbClr val="000000"/>
                </a:solidFill>
                <a:latin typeface="Calibri" panose="020F0502020204030204" pitchFamily="34" charset="0"/>
              </a:rPr>
              <a:t> Mohammed P </a:t>
            </a:r>
            <a:r>
              <a:rPr lang="en-GB" altLang="en-US" sz="2400" b="1" dirty="0" err="1">
                <a:solidFill>
                  <a:srgbClr val="000000"/>
                </a:solidFill>
                <a:latin typeface="Calibri" panose="020F0502020204030204" pitchFamily="34" charset="0"/>
              </a:rPr>
              <a:t>P</a:t>
            </a:r>
            <a:r>
              <a:rPr lang="en-GB" altLang="en-US" sz="2400" b="1" dirty="0">
                <a:solidFill>
                  <a:srgbClr val="000000"/>
                </a:solidFill>
                <a:latin typeface="Calibri" panose="020F0502020204030204" pitchFamily="34" charset="0"/>
              </a:rPr>
              <a:t>             JEC17CS094 </a:t>
            </a:r>
          </a:p>
          <a:p>
            <a:pPr eaLnBrk="1" hangingPunct="1">
              <a:spcBef>
                <a:spcPts val="600"/>
              </a:spcBef>
              <a:buClrTx/>
              <a:buFontTx/>
              <a:buNone/>
            </a:pPr>
            <a:r>
              <a:rPr lang="en-GB" altLang="en-US" sz="2400" b="1" dirty="0">
                <a:solidFill>
                  <a:srgbClr val="000000"/>
                </a:solidFill>
                <a:latin typeface="Calibri" panose="020F0502020204030204" pitchFamily="34" charset="0"/>
              </a:rPr>
              <a:t>                              </a:t>
            </a:r>
            <a:r>
              <a:rPr lang="en-GB" altLang="en-US" sz="2400" b="1" dirty="0" err="1">
                <a:solidFill>
                  <a:srgbClr val="000000"/>
                </a:solidFill>
                <a:latin typeface="Calibri" panose="020F0502020204030204" pitchFamily="34" charset="0"/>
              </a:rPr>
              <a:t>Sreelakshmi</a:t>
            </a:r>
            <a:r>
              <a:rPr lang="en-GB" altLang="en-US" sz="2400" b="1" dirty="0">
                <a:solidFill>
                  <a:srgbClr val="000000"/>
                </a:solidFill>
                <a:latin typeface="Calibri" panose="020F0502020204030204" pitchFamily="34" charset="0"/>
              </a:rPr>
              <a:t> C (Team Leader)  JEC17CS098</a:t>
            </a:r>
            <a:endParaRPr lang="en-US" altLang="en-US" sz="2400" b="1" dirty="0">
              <a:solidFill>
                <a:srgbClr val="000000"/>
              </a:solidFill>
              <a:latin typeface="Calibri" panose="020F0502020204030204" pitchFamily="34" charset="0"/>
            </a:endParaRPr>
          </a:p>
          <a:p>
            <a:pPr eaLnBrk="1" hangingPunct="1">
              <a:spcBef>
                <a:spcPts val="600"/>
              </a:spcBef>
              <a:buClrTx/>
              <a:buFontTx/>
              <a:buNone/>
            </a:pPr>
            <a:r>
              <a:rPr lang="en-US" altLang="en-US" sz="2400" b="1" dirty="0">
                <a:solidFill>
                  <a:srgbClr val="000000"/>
                </a:solidFill>
                <a:latin typeface="Calibri" panose="020F0502020204030204" pitchFamily="34" charset="0"/>
              </a:rPr>
              <a:t>       Name of mentor:</a:t>
            </a:r>
          </a:p>
          <a:p>
            <a:pPr eaLnBrk="1" hangingPunct="1">
              <a:spcBef>
                <a:spcPts val="600"/>
              </a:spcBef>
              <a:buClrTx/>
              <a:buFontTx/>
              <a:buNone/>
            </a:pPr>
            <a:r>
              <a:rPr lang="en-US" altLang="en-US" sz="2400" b="1" dirty="0">
                <a:solidFill>
                  <a:srgbClr val="000000"/>
                </a:solidFill>
                <a:latin typeface="Calibri" panose="020F0502020204030204" pitchFamily="34" charset="0"/>
              </a:rPr>
              <a:t>                              Ms. </a:t>
            </a:r>
            <a:r>
              <a:rPr lang="en-US" altLang="en-US" sz="2400" b="1" dirty="0" err="1">
                <a:solidFill>
                  <a:srgbClr val="000000"/>
                </a:solidFill>
                <a:latin typeface="Calibri" panose="020F0502020204030204" pitchFamily="34" charset="0"/>
              </a:rPr>
              <a:t>Reshma</a:t>
            </a:r>
            <a:r>
              <a:rPr lang="en-US" altLang="en-US" sz="2400" b="1" dirty="0">
                <a:solidFill>
                  <a:srgbClr val="000000"/>
                </a:solidFill>
                <a:latin typeface="Calibri" panose="020F0502020204030204" pitchFamily="34" charset="0"/>
              </a:rPr>
              <a:t> K V</a:t>
            </a:r>
          </a:p>
          <a:p>
            <a:pPr eaLnBrk="1" hangingPunct="1">
              <a:spcBef>
                <a:spcPts val="600"/>
              </a:spcBef>
              <a:buClrTx/>
              <a:buFontTx/>
              <a:buNone/>
            </a:pPr>
            <a:r>
              <a:rPr lang="en-US" altLang="en-US" sz="2400" b="1" dirty="0">
                <a:solidFill>
                  <a:srgbClr val="000000"/>
                </a:solidFill>
                <a:latin typeface="Calibri" panose="020F0502020204030204" pitchFamily="34" charset="0"/>
              </a:rPr>
              <a:t>                              Assistant Professor</a:t>
            </a:r>
          </a:p>
          <a:p>
            <a:pPr eaLnBrk="1" hangingPunct="1">
              <a:spcBef>
                <a:spcPts val="600"/>
              </a:spcBef>
              <a:buClrTx/>
              <a:buFontTx/>
              <a:buNone/>
            </a:pPr>
            <a:r>
              <a:rPr lang="en-US" altLang="en-US" sz="2400" b="1" dirty="0">
                <a:solidFill>
                  <a:srgbClr val="000000"/>
                </a:solidFill>
                <a:latin typeface="Calibri" panose="020F0502020204030204" pitchFamily="34" charset="0"/>
              </a:rPr>
              <a:t>             </a:t>
            </a:r>
          </a:p>
        </p:txBody>
      </p:sp>
      <p:sp>
        <p:nvSpPr>
          <p:cNvPr id="1048603" name="Text Box 2"/>
          <p:cNvSpPr txBox="1">
            <a:spLocks noChangeArrowheads="1"/>
          </p:cNvSpPr>
          <p:nvPr/>
        </p:nvSpPr>
        <p:spPr bwMode="auto">
          <a:xfrm>
            <a:off x="6553200" y="6356350"/>
            <a:ext cx="2133600" cy="365125"/>
          </a:xfrm>
          <a:prstGeom prst="rect">
            <a:avLst/>
          </a:prstGeom>
          <a:noFill/>
          <a:ln>
            <a:noFill/>
          </a:ln>
          <a:effectLst/>
        </p:spPr>
        <p:txBody>
          <a:bodyPr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9pPr>
          </a:lstStyle>
          <a:p>
            <a:pPr algn="r" eaLnBrk="1" hangingPunct="1">
              <a:buClrTx/>
              <a:buFontTx/>
              <a:buNone/>
            </a:pPr>
            <a:fld id="{434B9C22-9607-4CD6-B03D-E9155FE38A01}" type="slidenum">
              <a:rPr lang="en-US" altLang="en-US" sz="1200">
                <a:solidFill>
                  <a:srgbClr val="898989"/>
                </a:solidFill>
                <a:latin typeface="Calibri" panose="020F0502020204030204" pitchFamily="34" charset="0"/>
              </a:rPr>
              <a:pPr algn="r" eaLnBrk="1" hangingPunct="1">
                <a:buClrTx/>
                <a:buFontTx/>
                <a:buNone/>
              </a:pPr>
              <a:t>2</a:t>
            </a:fld>
            <a:endParaRPr lang="en-US" altLang="en-US" sz="1200">
              <a:solidFill>
                <a:srgbClr val="898989"/>
              </a:solidFill>
              <a:latin typeface="Calibri" panose="020F0502020204030204" pitchFamily="34" charset="0"/>
            </a:endParaRPr>
          </a:p>
        </p:txBody>
      </p:sp>
      <p:pic>
        <p:nvPicPr>
          <p:cNvPr id="2097154" name="Picture 3"/>
          <p:cNvPicPr>
            <a:picLocks noChangeAspect="1" noChangeArrowheads="1"/>
          </p:cNvPicPr>
          <p:nvPr/>
        </p:nvPicPr>
        <p:blipFill>
          <a:blip r:embed="rId3" cstate="print"/>
          <a:srcRect/>
          <a:stretch>
            <a:fillRect/>
          </a:stretch>
        </p:blipFill>
        <p:spPr bwMode="auto">
          <a:xfrm>
            <a:off x="17463" y="11113"/>
            <a:ext cx="9126537" cy="1601787"/>
          </a:xfrm>
          <a:prstGeom prst="rect">
            <a:avLst/>
          </a:prstGeom>
          <a:noFill/>
          <a:ln>
            <a:noFill/>
          </a:ln>
          <a:effectLst/>
        </p:spPr>
      </p:pic>
      <p:sp>
        <p:nvSpPr>
          <p:cNvPr id="1048604" name="Rectangle 3"/>
          <p:cNvSpPr>
            <a:spLocks noChangeArrowheads="1"/>
          </p:cNvSpPr>
          <p:nvPr/>
        </p:nvSpPr>
        <p:spPr bwMode="auto">
          <a:xfrm>
            <a:off x="1905000" y="6324600"/>
            <a:ext cx="5410200" cy="368300"/>
          </a:xfrm>
          <a:prstGeom prst="rect">
            <a:avLst/>
          </a:prstGeom>
          <a:noFill/>
          <a:ln>
            <a:noFill/>
          </a:ln>
          <a:effec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9pPr>
          </a:lstStyle>
          <a:p>
            <a:pPr eaLnBrk="1" hangingPunct="1">
              <a:buClrTx/>
              <a:buFontTx/>
              <a:buNone/>
            </a:pPr>
            <a:r>
              <a:rPr lang="en-US" altLang="en-US" b="1">
                <a:solidFill>
                  <a:srgbClr val="000000"/>
                </a:solidFill>
                <a:latin typeface="Arial Black" panose="020B0A04020102020204" pitchFamily="34" charset="0"/>
              </a:rPr>
              <a:t>                       </a:t>
            </a:r>
            <a:r>
              <a:rPr lang="en-US" altLang="en-US" sz="1600">
                <a:solidFill>
                  <a:srgbClr val="000000"/>
                </a:solidFill>
                <a:latin typeface="Times New Roman" panose="02020603050405020304" pitchFamily="18" charset="0"/>
                <a:cs typeface="Times New Roman" panose="02020603050405020304" pitchFamily="18" charset="0"/>
              </a:rPr>
              <a:t>CSE Department, JECC</a:t>
            </a:r>
          </a:p>
        </p:txBody>
      </p:sp>
      <p:sp>
        <p:nvSpPr>
          <p:cNvPr id="1048605" name="Text Box 2"/>
          <p:cNvSpPr txBox="1">
            <a:spLocks noChangeArrowheads="1"/>
          </p:cNvSpPr>
          <p:nvPr/>
        </p:nvSpPr>
        <p:spPr bwMode="auto">
          <a:xfrm>
            <a:off x="457200" y="6356350"/>
            <a:ext cx="8305800" cy="365125"/>
          </a:xfrm>
          <a:prstGeom prst="rect">
            <a:avLst/>
          </a:prstGeom>
          <a:noFill/>
          <a:ln>
            <a:noFill/>
          </a:ln>
          <a:effectLst/>
        </p:spPr>
        <p:txBody>
          <a:bodyPr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9pPr>
          </a:lstStyle>
          <a:p>
            <a:pPr eaLnBrk="1" hangingPunct="1">
              <a:buClrTx/>
              <a:buFontTx/>
              <a:buNone/>
            </a:pPr>
            <a:endParaRPr lang="en-IN" altLang="en-US" sz="1200" dirty="0">
              <a:solidFill>
                <a:srgbClr val="898989"/>
              </a:solidFill>
              <a:latin typeface="Calibri" panose="020F0502020204030204" pitchFamily="34" charset="0"/>
            </a:endParaRPr>
          </a:p>
        </p:txBody>
      </p:sp>
      <p:sp>
        <p:nvSpPr>
          <p:cNvPr id="8" name="Date Placeholder 7"/>
          <p:cNvSpPr>
            <a:spLocks noGrp="1"/>
          </p:cNvSpPr>
          <p:nvPr>
            <p:ph type="dt" idx="10"/>
          </p:nvPr>
        </p:nvSpPr>
        <p:spPr/>
        <p:txBody>
          <a:bodyPr/>
          <a:lstStyle/>
          <a:p>
            <a:fld id="{A66166F5-9E75-4797-AAB8-8BF53B568239}" type="datetime1">
              <a:rPr lang="en-IN" altLang="en-US" smtClean="0"/>
              <a:t>09-10-2020</a:t>
            </a:fld>
            <a:endParaRPr lang="en-IN" altLang="en-US"/>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10" name="Text Box 1"/>
          <p:cNvSpPr txBox="1">
            <a:spLocks noChangeArrowheads="1"/>
          </p:cNvSpPr>
          <p:nvPr/>
        </p:nvSpPr>
        <p:spPr bwMode="auto">
          <a:xfrm>
            <a:off x="457200" y="1600200"/>
            <a:ext cx="8229600" cy="4525963"/>
          </a:xfrm>
          <a:prstGeom prst="rect">
            <a:avLst/>
          </a:prstGeom>
          <a:noFill/>
          <a:ln>
            <a:noFill/>
          </a:ln>
          <a:effectLst/>
        </p:spPr>
        <p:txBody>
          <a:bodyPr lIns="90000" tIns="46800" rIns="90000" bIns="46800"/>
          <a:lstStyle>
            <a:lvl1pPr marL="342900" indent="-33655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FFFFFF"/>
                </a:solidFill>
                <a:latin typeface="Arial" panose="020B0604020202020204" pitchFamily="34" charset="0"/>
                <a:cs typeface="Noto Sans CJK SC Regular" charset="0"/>
              </a:defRPr>
            </a:lvl1pPr>
            <a:lvl2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FFFFFF"/>
                </a:solidFill>
                <a:latin typeface="Arial" panose="020B0604020202020204" pitchFamily="34" charset="0"/>
                <a:cs typeface="Noto Sans CJK SC Regular" charset="0"/>
              </a:defRPr>
            </a:lvl2pPr>
            <a:lvl3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FFFFFF"/>
                </a:solidFill>
                <a:latin typeface="Arial" panose="020B0604020202020204" pitchFamily="34" charset="0"/>
                <a:cs typeface="Noto Sans CJK SC Regular" charset="0"/>
              </a:defRPr>
            </a:lvl3pPr>
            <a:lvl4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FFFFFF"/>
                </a:solidFill>
                <a:latin typeface="Arial" panose="020B0604020202020204" pitchFamily="34" charset="0"/>
                <a:cs typeface="Noto Sans CJK SC Regular" charset="0"/>
              </a:defRPr>
            </a:lvl4pPr>
            <a:lvl5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FFFFFF"/>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FFFFFF"/>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FFFFFF"/>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FFFFFF"/>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FFFFFF"/>
                </a:solidFill>
                <a:latin typeface="Arial" panose="020B0604020202020204" pitchFamily="34" charset="0"/>
                <a:cs typeface="Noto Sans CJK SC Regular" charset="0"/>
              </a:defRPr>
            </a:lvl9pPr>
          </a:lstStyle>
          <a:p>
            <a:pPr algn="just" eaLnBrk="1" hangingPunct="1">
              <a:spcBef>
                <a:spcPts val="500"/>
              </a:spcBef>
              <a:buClrTx/>
              <a:buFontTx/>
              <a:buNone/>
            </a:pPr>
            <a:r>
              <a:rPr lang="en-GB" altLang="en-US" sz="2000" b="1" u="sng">
                <a:solidFill>
                  <a:srgbClr val="000000"/>
                </a:solidFill>
                <a:latin typeface="Times New Roman" panose="02020603050405020304" pitchFamily="18" charset="0"/>
                <a:cs typeface="Times New Roman" panose="02020603050405020304" pitchFamily="18" charset="0"/>
              </a:rPr>
              <a:t>Vision of the Department</a:t>
            </a:r>
          </a:p>
          <a:p>
            <a:pPr marL="339725" indent="-333375" algn="just" eaLnBrk="1" hangingPunct="1">
              <a:spcBef>
                <a:spcPts val="500"/>
              </a:spcBef>
              <a:buFont typeface="Arial" panose="020B0604020202020204" pitchFamily="34" charset="0"/>
              <a:buChar char="•"/>
            </a:pPr>
            <a:r>
              <a:rPr lang="en-GB" altLang="en-US" sz="2000">
                <a:solidFill>
                  <a:srgbClr val="000000"/>
                </a:solidFill>
                <a:latin typeface="Times New Roman" panose="02020603050405020304" pitchFamily="18" charset="0"/>
                <a:cs typeface="Times New Roman" panose="02020603050405020304" pitchFamily="18" charset="0"/>
              </a:rPr>
              <a:t>Creating eminent and ethical leaders in the domain of Computational Sciences through quality professional education with a focus on holistic learning and excellence.</a:t>
            </a:r>
          </a:p>
          <a:p>
            <a:pPr algn="just" eaLnBrk="1" hangingPunct="1">
              <a:spcBef>
                <a:spcPts val="500"/>
              </a:spcBef>
              <a:buClrTx/>
              <a:buFontTx/>
              <a:buNone/>
            </a:pPr>
            <a:r>
              <a:rPr lang="en-GB" altLang="en-US" sz="2000" b="1" u="sng">
                <a:solidFill>
                  <a:srgbClr val="000000"/>
                </a:solidFill>
                <a:latin typeface="Times New Roman" panose="02020603050405020304" pitchFamily="18" charset="0"/>
                <a:cs typeface="Times New Roman" panose="02020603050405020304" pitchFamily="18" charset="0"/>
              </a:rPr>
              <a:t>Mission of the Department</a:t>
            </a:r>
          </a:p>
          <a:p>
            <a:pPr marL="339725" indent="-333375" algn="just" eaLnBrk="1" hangingPunct="1">
              <a:spcBef>
                <a:spcPts val="500"/>
              </a:spcBef>
              <a:buFont typeface="Arial" panose="020B0604020202020204" pitchFamily="34" charset="0"/>
              <a:buChar char="•"/>
            </a:pPr>
            <a:r>
              <a:rPr lang="en-US" altLang="en-US" sz="2000">
                <a:solidFill>
                  <a:srgbClr val="000000"/>
                </a:solidFill>
                <a:latin typeface="Times New Roman" panose="02020603050405020304" pitchFamily="18" charset="0"/>
                <a:cs typeface="Times New Roman" panose="02020603050405020304" pitchFamily="18" charset="0"/>
              </a:rPr>
              <a:t>To create technically competent and ethically conscious graduates in the field of Computer Science and Engineering by encouraging holistic learning and excellence. </a:t>
            </a:r>
          </a:p>
          <a:p>
            <a:pPr marL="339725" indent="-333375" algn="just" eaLnBrk="1" hangingPunct="1">
              <a:spcBef>
                <a:spcPts val="500"/>
              </a:spcBef>
              <a:buFont typeface="Arial" panose="020B0604020202020204" pitchFamily="34" charset="0"/>
              <a:buChar char="•"/>
            </a:pPr>
            <a:r>
              <a:rPr lang="en-US" altLang="en-US" sz="2000">
                <a:solidFill>
                  <a:srgbClr val="000000"/>
                </a:solidFill>
                <a:latin typeface="Times New Roman" panose="02020603050405020304" pitchFamily="18" charset="0"/>
                <a:cs typeface="Times New Roman" panose="02020603050405020304" pitchFamily="18" charset="0"/>
              </a:rPr>
              <a:t>To prepare students for careers in Industry, Academia and the Government.</a:t>
            </a:r>
          </a:p>
          <a:p>
            <a:pPr marL="339725" indent="-333375" algn="just" eaLnBrk="1" hangingPunct="1">
              <a:spcBef>
                <a:spcPts val="500"/>
              </a:spcBef>
              <a:buFont typeface="Arial" panose="020B0604020202020204" pitchFamily="34" charset="0"/>
              <a:buChar char="•"/>
            </a:pPr>
            <a:r>
              <a:rPr lang="en-US" altLang="en-US" sz="2000">
                <a:solidFill>
                  <a:srgbClr val="000000"/>
                </a:solidFill>
                <a:latin typeface="Times New Roman" panose="02020603050405020304" pitchFamily="18" charset="0"/>
                <a:cs typeface="Times New Roman" panose="02020603050405020304" pitchFamily="18" charset="0"/>
              </a:rPr>
              <a:t>To instill Entrepreneurial Orientation and research motivation among the students of the department.</a:t>
            </a:r>
          </a:p>
          <a:p>
            <a:pPr marL="339725" indent="-333375" algn="just" eaLnBrk="1" hangingPunct="1">
              <a:spcBef>
                <a:spcPts val="500"/>
              </a:spcBef>
              <a:buFont typeface="Arial" panose="020B0604020202020204" pitchFamily="34" charset="0"/>
              <a:buChar char="•"/>
            </a:pPr>
            <a:r>
              <a:rPr lang="en-US" altLang="en-US" sz="2000">
                <a:solidFill>
                  <a:srgbClr val="000000"/>
                </a:solidFill>
                <a:latin typeface="Times New Roman" panose="02020603050405020304" pitchFamily="18" charset="0"/>
                <a:cs typeface="Times New Roman" panose="02020603050405020304" pitchFamily="18" charset="0"/>
              </a:rPr>
              <a:t>To emerge as a leader in education in the region by encouraging teaching, learning, industry and societal connect.</a:t>
            </a:r>
          </a:p>
          <a:p>
            <a:pPr algn="just" eaLnBrk="1" hangingPunct="1">
              <a:spcBef>
                <a:spcPts val="500"/>
              </a:spcBef>
              <a:buClrTx/>
              <a:buFontTx/>
              <a:buNone/>
            </a:pPr>
            <a:endParaRPr lang="en-US" altLang="en-US" sz="2000">
              <a:solidFill>
                <a:srgbClr val="000000"/>
              </a:solidFill>
              <a:latin typeface="Times New Roman" panose="02020603050405020304" pitchFamily="18" charset="0"/>
              <a:cs typeface="Times New Roman" panose="02020603050405020304" pitchFamily="18" charset="0"/>
            </a:endParaRPr>
          </a:p>
        </p:txBody>
      </p:sp>
      <p:sp>
        <p:nvSpPr>
          <p:cNvPr id="1048611" name="Text Box 3"/>
          <p:cNvSpPr txBox="1">
            <a:spLocks noChangeArrowheads="1"/>
          </p:cNvSpPr>
          <p:nvPr/>
        </p:nvSpPr>
        <p:spPr bwMode="auto">
          <a:xfrm>
            <a:off x="6553200" y="6356350"/>
            <a:ext cx="2133600" cy="365125"/>
          </a:xfrm>
          <a:prstGeom prst="rect">
            <a:avLst/>
          </a:prstGeom>
          <a:noFill/>
          <a:ln>
            <a:noFill/>
          </a:ln>
          <a:effectLst/>
        </p:spPr>
        <p:txBody>
          <a:bodyPr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9pPr>
          </a:lstStyle>
          <a:p>
            <a:pPr algn="r" eaLnBrk="1" hangingPunct="1">
              <a:buClrTx/>
              <a:buFontTx/>
              <a:buNone/>
            </a:pPr>
            <a:fld id="{D450196E-517C-4DAD-B442-9C9E0E8984D1}" type="slidenum">
              <a:rPr lang="en-US" altLang="en-US" sz="1200">
                <a:solidFill>
                  <a:srgbClr val="898989"/>
                </a:solidFill>
                <a:latin typeface="Calibri" panose="020F0502020204030204" pitchFamily="34" charset="0"/>
              </a:rPr>
              <a:pPr algn="r" eaLnBrk="1" hangingPunct="1">
                <a:buClrTx/>
                <a:buFontTx/>
                <a:buNone/>
              </a:pPr>
              <a:t>3</a:t>
            </a:fld>
            <a:endParaRPr lang="en-US" altLang="en-US" sz="1200">
              <a:solidFill>
                <a:srgbClr val="898989"/>
              </a:solidFill>
              <a:latin typeface="Calibri" panose="020F0502020204030204" pitchFamily="34" charset="0"/>
            </a:endParaRPr>
          </a:p>
        </p:txBody>
      </p:sp>
      <p:pic>
        <p:nvPicPr>
          <p:cNvPr id="2097155" name="Picture 4"/>
          <p:cNvPicPr>
            <a:picLocks noChangeAspect="1" noChangeArrowheads="1"/>
          </p:cNvPicPr>
          <p:nvPr/>
        </p:nvPicPr>
        <p:blipFill>
          <a:blip r:embed="rId3" cstate="print"/>
          <a:srcRect/>
          <a:stretch>
            <a:fillRect/>
          </a:stretch>
        </p:blipFill>
        <p:spPr bwMode="auto">
          <a:xfrm>
            <a:off x="17463" y="11113"/>
            <a:ext cx="9126537" cy="1601787"/>
          </a:xfrm>
          <a:prstGeom prst="rect">
            <a:avLst/>
          </a:prstGeom>
          <a:noFill/>
          <a:ln>
            <a:noFill/>
          </a:ln>
          <a:effectLst/>
        </p:spPr>
      </p:pic>
      <p:sp>
        <p:nvSpPr>
          <p:cNvPr id="1048612" name="Rectangle 3"/>
          <p:cNvSpPr>
            <a:spLocks noChangeArrowheads="1"/>
          </p:cNvSpPr>
          <p:nvPr/>
        </p:nvSpPr>
        <p:spPr bwMode="auto">
          <a:xfrm>
            <a:off x="1905000" y="6324600"/>
            <a:ext cx="5410200" cy="368300"/>
          </a:xfrm>
          <a:prstGeom prst="rect">
            <a:avLst/>
          </a:prstGeom>
          <a:noFill/>
          <a:ln>
            <a:noFill/>
          </a:ln>
          <a:effec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9pPr>
          </a:lstStyle>
          <a:p>
            <a:pPr eaLnBrk="1" hangingPunct="1">
              <a:buClrTx/>
              <a:buFontTx/>
              <a:buNone/>
            </a:pPr>
            <a:r>
              <a:rPr lang="en-US" altLang="en-US" b="1">
                <a:solidFill>
                  <a:srgbClr val="000000"/>
                </a:solidFill>
                <a:latin typeface="Arial Black" panose="020B0A04020102020204" pitchFamily="34" charset="0"/>
              </a:rPr>
              <a:t>                       </a:t>
            </a:r>
            <a:r>
              <a:rPr lang="en-US" altLang="en-US" sz="1600">
                <a:solidFill>
                  <a:srgbClr val="000000"/>
                </a:solidFill>
                <a:latin typeface="Times New Roman" panose="02020603050405020304" pitchFamily="18" charset="0"/>
                <a:cs typeface="Times New Roman" panose="02020603050405020304" pitchFamily="18" charset="0"/>
              </a:rPr>
              <a:t>CSE Department, JECC</a:t>
            </a:r>
          </a:p>
        </p:txBody>
      </p:sp>
      <p:sp>
        <p:nvSpPr>
          <p:cNvPr id="1048613" name="Text Box 2"/>
          <p:cNvSpPr txBox="1">
            <a:spLocks noChangeArrowheads="1"/>
          </p:cNvSpPr>
          <p:nvPr/>
        </p:nvSpPr>
        <p:spPr bwMode="auto">
          <a:xfrm>
            <a:off x="457200" y="6356350"/>
            <a:ext cx="8305800" cy="365125"/>
          </a:xfrm>
          <a:prstGeom prst="rect">
            <a:avLst/>
          </a:prstGeom>
          <a:noFill/>
          <a:ln>
            <a:noFill/>
          </a:ln>
          <a:effectLst/>
        </p:spPr>
        <p:txBody>
          <a:bodyPr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9pPr>
          </a:lstStyle>
          <a:p>
            <a:pPr eaLnBrk="1" hangingPunct="1">
              <a:buClrTx/>
              <a:buFontTx/>
              <a:buNone/>
            </a:pPr>
            <a:endParaRPr lang="en-IN" altLang="en-US" sz="1200" dirty="0">
              <a:solidFill>
                <a:srgbClr val="898989"/>
              </a:solidFill>
              <a:latin typeface="Calibri" panose="020F0502020204030204" pitchFamily="34" charset="0"/>
            </a:endParaRPr>
          </a:p>
        </p:txBody>
      </p:sp>
      <p:sp>
        <p:nvSpPr>
          <p:cNvPr id="8" name="Date Placeholder 7"/>
          <p:cNvSpPr>
            <a:spLocks noGrp="1"/>
          </p:cNvSpPr>
          <p:nvPr>
            <p:ph type="dt" idx="10"/>
          </p:nvPr>
        </p:nvSpPr>
        <p:spPr/>
        <p:txBody>
          <a:bodyPr/>
          <a:lstStyle/>
          <a:p>
            <a:fld id="{D4885339-3122-4C45-859F-81FAC0CD55B1}" type="datetime1">
              <a:rPr lang="en-IN" altLang="en-US" smtClean="0"/>
              <a:t>09-10-2020</a:t>
            </a:fld>
            <a:endParaRPr lang="en-IN" altLang="en-US"/>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18" name="Rectangle 1"/>
          <p:cNvSpPr>
            <a:spLocks noChangeArrowheads="1"/>
          </p:cNvSpPr>
          <p:nvPr/>
        </p:nvSpPr>
        <p:spPr bwMode="auto">
          <a:xfrm>
            <a:off x="457200" y="990600"/>
            <a:ext cx="8228013" cy="4760686"/>
          </a:xfrm>
          <a:prstGeom prst="rect">
            <a:avLst/>
          </a:prstGeom>
          <a:noFill/>
          <a:ln>
            <a:noFill/>
          </a:ln>
          <a:effectLst/>
        </p:spPr>
        <p:txBody>
          <a:bodyPr wrap="none" anchor="ctr"/>
          <a:lstStyle/>
          <a:p>
            <a:endParaRPr lang="en-US"/>
          </a:p>
        </p:txBody>
      </p:sp>
      <p:sp>
        <p:nvSpPr>
          <p:cNvPr id="1048619" name="Rectangle 2"/>
          <p:cNvSpPr>
            <a:spLocks noChangeArrowheads="1"/>
          </p:cNvSpPr>
          <p:nvPr/>
        </p:nvSpPr>
        <p:spPr bwMode="auto">
          <a:xfrm>
            <a:off x="760413" y="1612900"/>
            <a:ext cx="8032750" cy="4525963"/>
          </a:xfrm>
          <a:prstGeom prst="rect">
            <a:avLst/>
          </a:prstGeom>
          <a:noFill/>
          <a:ln>
            <a:noFill/>
          </a:ln>
          <a:effectLst/>
        </p:spPr>
        <p:txBody>
          <a:bodyPr lIns="0" tIns="25560" rIns="0" bIns="0" anchor="ctr"/>
          <a:lstStyle>
            <a:lvl1pPr>
              <a:tabLst>
                <a:tab pos="0" algn="l"/>
                <a:tab pos="614363" algn="l"/>
                <a:tab pos="954088" algn="l"/>
                <a:tab pos="1609725" algn="l"/>
                <a:tab pos="2273300" algn="l"/>
                <a:tab pos="2922588" algn="l"/>
                <a:tab pos="3578225" algn="l"/>
                <a:tab pos="4237038" algn="l"/>
                <a:tab pos="4892675" algn="l"/>
                <a:tab pos="5549900" algn="l"/>
                <a:tab pos="6213475" algn="l"/>
                <a:tab pos="6861175" algn="l"/>
                <a:tab pos="7518400" algn="l"/>
                <a:tab pos="8177213" algn="l"/>
                <a:tab pos="8447088" algn="l"/>
                <a:tab pos="8855075" algn="l"/>
                <a:tab pos="9263063" algn="l"/>
                <a:tab pos="9669463" algn="l"/>
                <a:tab pos="10077450" algn="l"/>
                <a:tab pos="10080625" algn="l"/>
                <a:tab pos="10082213" algn="l"/>
                <a:tab pos="10328275" algn="l"/>
                <a:tab pos="10779125" algn="l"/>
                <a:tab pos="10779125" algn="l"/>
                <a:tab pos="10780713" algn="l"/>
              </a:tabLst>
              <a:defRPr>
                <a:solidFill>
                  <a:srgbClr val="FFFFFF"/>
                </a:solidFill>
                <a:latin typeface="Arial" panose="020B0604020202020204" pitchFamily="34" charset="0"/>
                <a:cs typeface="Noto Sans CJK SC Regular" charset="0"/>
              </a:defRPr>
            </a:lvl1pPr>
            <a:lvl2pPr>
              <a:tabLst>
                <a:tab pos="0" algn="l"/>
                <a:tab pos="614363" algn="l"/>
                <a:tab pos="954088" algn="l"/>
                <a:tab pos="1609725" algn="l"/>
                <a:tab pos="2273300" algn="l"/>
                <a:tab pos="2922588" algn="l"/>
                <a:tab pos="3578225" algn="l"/>
                <a:tab pos="4237038" algn="l"/>
                <a:tab pos="4892675" algn="l"/>
                <a:tab pos="5549900" algn="l"/>
                <a:tab pos="6213475" algn="l"/>
                <a:tab pos="6861175" algn="l"/>
                <a:tab pos="7518400" algn="l"/>
                <a:tab pos="8177213" algn="l"/>
                <a:tab pos="8447088" algn="l"/>
                <a:tab pos="8855075" algn="l"/>
                <a:tab pos="9263063" algn="l"/>
                <a:tab pos="9669463" algn="l"/>
                <a:tab pos="10077450" algn="l"/>
                <a:tab pos="10080625" algn="l"/>
                <a:tab pos="10082213" algn="l"/>
                <a:tab pos="10328275" algn="l"/>
                <a:tab pos="10779125" algn="l"/>
                <a:tab pos="10779125" algn="l"/>
                <a:tab pos="10780713" algn="l"/>
              </a:tabLst>
              <a:defRPr>
                <a:solidFill>
                  <a:srgbClr val="FFFFFF"/>
                </a:solidFill>
                <a:latin typeface="Arial" panose="020B0604020202020204" pitchFamily="34" charset="0"/>
                <a:cs typeface="Noto Sans CJK SC Regular" charset="0"/>
              </a:defRPr>
            </a:lvl2pPr>
            <a:lvl3pPr>
              <a:tabLst>
                <a:tab pos="0" algn="l"/>
                <a:tab pos="614363" algn="l"/>
                <a:tab pos="954088" algn="l"/>
                <a:tab pos="1609725" algn="l"/>
                <a:tab pos="2273300" algn="l"/>
                <a:tab pos="2922588" algn="l"/>
                <a:tab pos="3578225" algn="l"/>
                <a:tab pos="4237038" algn="l"/>
                <a:tab pos="4892675" algn="l"/>
                <a:tab pos="5549900" algn="l"/>
                <a:tab pos="6213475" algn="l"/>
                <a:tab pos="6861175" algn="l"/>
                <a:tab pos="7518400" algn="l"/>
                <a:tab pos="8177213" algn="l"/>
                <a:tab pos="8447088" algn="l"/>
                <a:tab pos="8855075" algn="l"/>
                <a:tab pos="9263063" algn="l"/>
                <a:tab pos="9669463" algn="l"/>
                <a:tab pos="10077450" algn="l"/>
                <a:tab pos="10080625" algn="l"/>
                <a:tab pos="10082213" algn="l"/>
                <a:tab pos="10328275" algn="l"/>
                <a:tab pos="10779125" algn="l"/>
                <a:tab pos="10779125" algn="l"/>
                <a:tab pos="10780713" algn="l"/>
              </a:tabLst>
              <a:defRPr>
                <a:solidFill>
                  <a:srgbClr val="FFFFFF"/>
                </a:solidFill>
                <a:latin typeface="Arial" panose="020B0604020202020204" pitchFamily="34" charset="0"/>
                <a:cs typeface="Noto Sans CJK SC Regular" charset="0"/>
              </a:defRPr>
            </a:lvl3pPr>
            <a:lvl4pPr>
              <a:tabLst>
                <a:tab pos="0" algn="l"/>
                <a:tab pos="614363" algn="l"/>
                <a:tab pos="954088" algn="l"/>
                <a:tab pos="1609725" algn="l"/>
                <a:tab pos="2273300" algn="l"/>
                <a:tab pos="2922588" algn="l"/>
                <a:tab pos="3578225" algn="l"/>
                <a:tab pos="4237038" algn="l"/>
                <a:tab pos="4892675" algn="l"/>
                <a:tab pos="5549900" algn="l"/>
                <a:tab pos="6213475" algn="l"/>
                <a:tab pos="6861175" algn="l"/>
                <a:tab pos="7518400" algn="l"/>
                <a:tab pos="8177213" algn="l"/>
                <a:tab pos="8447088" algn="l"/>
                <a:tab pos="8855075" algn="l"/>
                <a:tab pos="9263063" algn="l"/>
                <a:tab pos="9669463" algn="l"/>
                <a:tab pos="10077450" algn="l"/>
                <a:tab pos="10080625" algn="l"/>
                <a:tab pos="10082213" algn="l"/>
                <a:tab pos="10328275" algn="l"/>
                <a:tab pos="10779125" algn="l"/>
                <a:tab pos="10779125" algn="l"/>
                <a:tab pos="10780713" algn="l"/>
              </a:tabLst>
              <a:defRPr>
                <a:solidFill>
                  <a:srgbClr val="FFFFFF"/>
                </a:solidFill>
                <a:latin typeface="Arial" panose="020B0604020202020204" pitchFamily="34" charset="0"/>
                <a:cs typeface="Noto Sans CJK SC Regular" charset="0"/>
              </a:defRPr>
            </a:lvl4pPr>
            <a:lvl5pPr>
              <a:tabLst>
                <a:tab pos="0" algn="l"/>
                <a:tab pos="614363" algn="l"/>
                <a:tab pos="954088" algn="l"/>
                <a:tab pos="1609725" algn="l"/>
                <a:tab pos="2273300" algn="l"/>
                <a:tab pos="2922588" algn="l"/>
                <a:tab pos="3578225" algn="l"/>
                <a:tab pos="4237038" algn="l"/>
                <a:tab pos="4892675" algn="l"/>
                <a:tab pos="5549900" algn="l"/>
                <a:tab pos="6213475" algn="l"/>
                <a:tab pos="6861175" algn="l"/>
                <a:tab pos="7518400" algn="l"/>
                <a:tab pos="8177213" algn="l"/>
                <a:tab pos="8447088" algn="l"/>
                <a:tab pos="8855075" algn="l"/>
                <a:tab pos="9263063" algn="l"/>
                <a:tab pos="9669463" algn="l"/>
                <a:tab pos="10077450" algn="l"/>
                <a:tab pos="10080625" algn="l"/>
                <a:tab pos="10082213" algn="l"/>
                <a:tab pos="10328275" algn="l"/>
                <a:tab pos="10779125" algn="l"/>
                <a:tab pos="10779125" algn="l"/>
                <a:tab pos="10780713" algn="l"/>
              </a:tabLst>
              <a:defRPr>
                <a:solidFill>
                  <a:srgbClr val="FFFFFF"/>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614363" algn="l"/>
                <a:tab pos="954088" algn="l"/>
                <a:tab pos="1609725" algn="l"/>
                <a:tab pos="2273300" algn="l"/>
                <a:tab pos="2922588" algn="l"/>
                <a:tab pos="3578225" algn="l"/>
                <a:tab pos="4237038" algn="l"/>
                <a:tab pos="4892675" algn="l"/>
                <a:tab pos="5549900" algn="l"/>
                <a:tab pos="6213475" algn="l"/>
                <a:tab pos="6861175" algn="l"/>
                <a:tab pos="7518400" algn="l"/>
                <a:tab pos="8177213" algn="l"/>
                <a:tab pos="8447088" algn="l"/>
                <a:tab pos="8855075" algn="l"/>
                <a:tab pos="9263063" algn="l"/>
                <a:tab pos="9669463" algn="l"/>
                <a:tab pos="10077450" algn="l"/>
                <a:tab pos="10080625" algn="l"/>
                <a:tab pos="10082213" algn="l"/>
                <a:tab pos="10328275" algn="l"/>
                <a:tab pos="10779125" algn="l"/>
                <a:tab pos="10779125" algn="l"/>
                <a:tab pos="10780713" algn="l"/>
              </a:tabLst>
              <a:defRPr>
                <a:solidFill>
                  <a:srgbClr val="FFFFFF"/>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614363" algn="l"/>
                <a:tab pos="954088" algn="l"/>
                <a:tab pos="1609725" algn="l"/>
                <a:tab pos="2273300" algn="l"/>
                <a:tab pos="2922588" algn="l"/>
                <a:tab pos="3578225" algn="l"/>
                <a:tab pos="4237038" algn="l"/>
                <a:tab pos="4892675" algn="l"/>
                <a:tab pos="5549900" algn="l"/>
                <a:tab pos="6213475" algn="l"/>
                <a:tab pos="6861175" algn="l"/>
                <a:tab pos="7518400" algn="l"/>
                <a:tab pos="8177213" algn="l"/>
                <a:tab pos="8447088" algn="l"/>
                <a:tab pos="8855075" algn="l"/>
                <a:tab pos="9263063" algn="l"/>
                <a:tab pos="9669463" algn="l"/>
                <a:tab pos="10077450" algn="l"/>
                <a:tab pos="10080625" algn="l"/>
                <a:tab pos="10082213" algn="l"/>
                <a:tab pos="10328275" algn="l"/>
                <a:tab pos="10779125" algn="l"/>
                <a:tab pos="10779125" algn="l"/>
                <a:tab pos="10780713" algn="l"/>
              </a:tabLst>
              <a:defRPr>
                <a:solidFill>
                  <a:srgbClr val="FFFFFF"/>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614363" algn="l"/>
                <a:tab pos="954088" algn="l"/>
                <a:tab pos="1609725" algn="l"/>
                <a:tab pos="2273300" algn="l"/>
                <a:tab pos="2922588" algn="l"/>
                <a:tab pos="3578225" algn="l"/>
                <a:tab pos="4237038" algn="l"/>
                <a:tab pos="4892675" algn="l"/>
                <a:tab pos="5549900" algn="l"/>
                <a:tab pos="6213475" algn="l"/>
                <a:tab pos="6861175" algn="l"/>
                <a:tab pos="7518400" algn="l"/>
                <a:tab pos="8177213" algn="l"/>
                <a:tab pos="8447088" algn="l"/>
                <a:tab pos="8855075" algn="l"/>
                <a:tab pos="9263063" algn="l"/>
                <a:tab pos="9669463" algn="l"/>
                <a:tab pos="10077450" algn="l"/>
                <a:tab pos="10080625" algn="l"/>
                <a:tab pos="10082213" algn="l"/>
                <a:tab pos="10328275" algn="l"/>
                <a:tab pos="10779125" algn="l"/>
                <a:tab pos="10779125" algn="l"/>
                <a:tab pos="10780713" algn="l"/>
              </a:tabLst>
              <a:defRPr>
                <a:solidFill>
                  <a:srgbClr val="FFFFFF"/>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614363" algn="l"/>
                <a:tab pos="954088" algn="l"/>
                <a:tab pos="1609725" algn="l"/>
                <a:tab pos="2273300" algn="l"/>
                <a:tab pos="2922588" algn="l"/>
                <a:tab pos="3578225" algn="l"/>
                <a:tab pos="4237038" algn="l"/>
                <a:tab pos="4892675" algn="l"/>
                <a:tab pos="5549900" algn="l"/>
                <a:tab pos="6213475" algn="l"/>
                <a:tab pos="6861175" algn="l"/>
                <a:tab pos="7518400" algn="l"/>
                <a:tab pos="8177213" algn="l"/>
                <a:tab pos="8447088" algn="l"/>
                <a:tab pos="8855075" algn="l"/>
                <a:tab pos="9263063" algn="l"/>
                <a:tab pos="9669463" algn="l"/>
                <a:tab pos="10077450" algn="l"/>
                <a:tab pos="10080625" algn="l"/>
                <a:tab pos="10082213" algn="l"/>
                <a:tab pos="10328275" algn="l"/>
                <a:tab pos="10779125" algn="l"/>
                <a:tab pos="10779125" algn="l"/>
                <a:tab pos="10780713" algn="l"/>
              </a:tabLst>
              <a:defRPr>
                <a:solidFill>
                  <a:srgbClr val="FFFFFF"/>
                </a:solidFill>
                <a:latin typeface="Arial" panose="020B0604020202020204" pitchFamily="34" charset="0"/>
                <a:cs typeface="Noto Sans CJK SC Regular" charset="0"/>
              </a:defRPr>
            </a:lvl9pPr>
          </a:lstStyle>
          <a:p>
            <a:pPr algn="ctr" eaLnBrk="1" hangingPunct="1">
              <a:buClrTx/>
              <a:buFontTx/>
              <a:buNone/>
            </a:pPr>
            <a:r>
              <a:rPr lang="en-US" altLang="en-US" sz="2900">
                <a:solidFill>
                  <a:srgbClr val="280099"/>
                </a:solidFill>
                <a:latin typeface="Calibri" panose="020F0502020204030204" pitchFamily="34" charset="0"/>
              </a:rPr>
              <a:t>			</a:t>
            </a:r>
          </a:p>
        </p:txBody>
      </p:sp>
      <p:sp>
        <p:nvSpPr>
          <p:cNvPr id="1048620" name="Rectangle 3"/>
          <p:cNvSpPr>
            <a:spLocks noChangeArrowheads="1"/>
          </p:cNvSpPr>
          <p:nvPr/>
        </p:nvSpPr>
        <p:spPr bwMode="auto">
          <a:xfrm>
            <a:off x="131763" y="0"/>
            <a:ext cx="1587" cy="1588"/>
          </a:xfrm>
          <a:prstGeom prst="rect">
            <a:avLst/>
          </a:prstGeom>
          <a:noFill/>
          <a:ln>
            <a:noFill/>
          </a:ln>
          <a:effectLst/>
        </p:spPr>
        <p:txBody>
          <a:bodyPr wrap="none" anchor="ctr"/>
          <a:lstStyle/>
          <a:p>
            <a:endParaRPr lang="en-US"/>
          </a:p>
        </p:txBody>
      </p:sp>
      <p:sp>
        <p:nvSpPr>
          <p:cNvPr id="1048621" name="Rectangle 4"/>
          <p:cNvSpPr>
            <a:spLocks noChangeArrowheads="1"/>
          </p:cNvSpPr>
          <p:nvPr/>
        </p:nvSpPr>
        <p:spPr bwMode="auto">
          <a:xfrm>
            <a:off x="195263" y="1306513"/>
            <a:ext cx="1587" cy="1587"/>
          </a:xfrm>
          <a:prstGeom prst="rect">
            <a:avLst/>
          </a:prstGeom>
          <a:noFill/>
          <a:ln>
            <a:noFill/>
          </a:ln>
          <a:effectLst/>
        </p:spPr>
        <p:txBody>
          <a:bodyPr wrap="none" anchor="ctr"/>
          <a:lstStyle/>
          <a:p>
            <a:endParaRPr lang="en-US"/>
          </a:p>
        </p:txBody>
      </p:sp>
      <p:sp>
        <p:nvSpPr>
          <p:cNvPr id="1048622" name="Text Box 5"/>
          <p:cNvSpPr txBox="1">
            <a:spLocks noChangeArrowheads="1"/>
          </p:cNvSpPr>
          <p:nvPr/>
        </p:nvSpPr>
        <p:spPr bwMode="auto">
          <a:xfrm>
            <a:off x="457200" y="1981200"/>
            <a:ext cx="7969250" cy="717800"/>
          </a:xfrm>
          <a:prstGeom prst="rect">
            <a:avLst/>
          </a:prstGeom>
          <a:noFill/>
          <a:ln>
            <a:noFill/>
          </a:ln>
          <a:effectLst/>
        </p:spPr>
        <p:txBody>
          <a:bodyPr lIns="82800" tIns="41400" rIns="82800" bIns="414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9pPr>
          </a:lstStyle>
          <a:p>
            <a:pPr eaLnBrk="1" hangingPunct="1">
              <a:buClrTx/>
              <a:buFontTx/>
              <a:buNone/>
            </a:pPr>
            <a:endParaRPr lang="en-IN" altLang="en-US" sz="2200">
              <a:solidFill>
                <a:srgbClr val="000000"/>
              </a:solidFill>
              <a:latin typeface="Times New Roman" panose="02020603050405020304" pitchFamily="18" charset="0"/>
              <a:cs typeface="Times New Roman" panose="02020603050405020304" pitchFamily="18" charset="0"/>
            </a:endParaRPr>
          </a:p>
          <a:p>
            <a:pPr eaLnBrk="1" hangingPunct="1">
              <a:buClrTx/>
              <a:buFontTx/>
              <a:buNone/>
            </a:pPr>
            <a:endParaRPr lang="en-IN" altLang="en-US" sz="2200">
              <a:solidFill>
                <a:srgbClr val="000000"/>
              </a:solidFill>
              <a:latin typeface="Times New Roman" panose="02020603050405020304" pitchFamily="18" charset="0"/>
              <a:cs typeface="Times New Roman" panose="02020603050405020304" pitchFamily="18" charset="0"/>
            </a:endParaRPr>
          </a:p>
        </p:txBody>
      </p:sp>
      <p:sp>
        <p:nvSpPr>
          <p:cNvPr id="1048623" name="Text Box 7"/>
          <p:cNvSpPr txBox="1">
            <a:spLocks noChangeArrowheads="1"/>
          </p:cNvSpPr>
          <p:nvPr/>
        </p:nvSpPr>
        <p:spPr bwMode="auto">
          <a:xfrm>
            <a:off x="6553200" y="6356350"/>
            <a:ext cx="2133600" cy="365125"/>
          </a:xfrm>
          <a:prstGeom prst="rect">
            <a:avLst/>
          </a:prstGeom>
          <a:noFill/>
          <a:ln>
            <a:noFill/>
          </a:ln>
          <a:effectLst/>
        </p:spPr>
        <p:txBody>
          <a:bodyPr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9pPr>
          </a:lstStyle>
          <a:p>
            <a:pPr algn="r" eaLnBrk="1" hangingPunct="1">
              <a:buClrTx/>
              <a:buFontTx/>
              <a:buNone/>
            </a:pPr>
            <a:fld id="{64DEF6FF-E03F-45A4-9850-307492BD428A}" type="slidenum">
              <a:rPr lang="en-US" altLang="en-US" sz="1200">
                <a:solidFill>
                  <a:srgbClr val="898989"/>
                </a:solidFill>
                <a:latin typeface="Calibri" panose="020F0502020204030204" pitchFamily="34" charset="0"/>
              </a:rPr>
              <a:pPr algn="r" eaLnBrk="1" hangingPunct="1">
                <a:buClrTx/>
                <a:buFontTx/>
                <a:buNone/>
              </a:pPr>
              <a:t>4</a:t>
            </a:fld>
            <a:endParaRPr lang="en-US" altLang="en-US" sz="1200">
              <a:solidFill>
                <a:srgbClr val="898989"/>
              </a:solidFill>
              <a:latin typeface="Calibri" panose="020F0502020204030204" pitchFamily="34" charset="0"/>
            </a:endParaRPr>
          </a:p>
        </p:txBody>
      </p:sp>
      <p:sp>
        <p:nvSpPr>
          <p:cNvPr id="1048624" name="Rectangle 8"/>
          <p:cNvSpPr>
            <a:spLocks noChangeArrowheads="1"/>
          </p:cNvSpPr>
          <p:nvPr/>
        </p:nvSpPr>
        <p:spPr bwMode="auto">
          <a:xfrm>
            <a:off x="1905000" y="6324600"/>
            <a:ext cx="5410200" cy="368300"/>
          </a:xfrm>
          <a:prstGeom prst="rect">
            <a:avLst/>
          </a:prstGeom>
          <a:noFill/>
          <a:ln>
            <a:noFill/>
          </a:ln>
          <a:effec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9pPr>
          </a:lstStyle>
          <a:p>
            <a:pPr eaLnBrk="1" hangingPunct="1">
              <a:buClrTx/>
              <a:buFontTx/>
              <a:buNone/>
            </a:pPr>
            <a:r>
              <a:rPr lang="en-US" altLang="en-US" b="1">
                <a:solidFill>
                  <a:srgbClr val="000000"/>
                </a:solidFill>
                <a:latin typeface="Arial Black" panose="020B0A04020102020204" pitchFamily="34" charset="0"/>
              </a:rPr>
              <a:t>                       </a:t>
            </a:r>
            <a:r>
              <a:rPr lang="en-US" altLang="en-US" sz="1600">
                <a:solidFill>
                  <a:srgbClr val="000000"/>
                </a:solidFill>
                <a:latin typeface="Times New Roman" panose="02020603050405020304" pitchFamily="18" charset="0"/>
                <a:cs typeface="Times New Roman" panose="02020603050405020304" pitchFamily="18" charset="0"/>
              </a:rPr>
              <a:t>CSE Department, JECC</a:t>
            </a:r>
          </a:p>
        </p:txBody>
      </p:sp>
      <p:sp>
        <p:nvSpPr>
          <p:cNvPr id="1048625" name="Text Box 9"/>
          <p:cNvSpPr txBox="1">
            <a:spLocks noChangeArrowheads="1"/>
          </p:cNvSpPr>
          <p:nvPr/>
        </p:nvSpPr>
        <p:spPr bwMode="auto">
          <a:xfrm>
            <a:off x="457200" y="1524000"/>
            <a:ext cx="8229600" cy="1143000"/>
          </a:xfrm>
          <a:prstGeom prst="rect">
            <a:avLst/>
          </a:prstGeom>
          <a:noFill/>
          <a:ln>
            <a:noFill/>
          </a:ln>
          <a:effectLst/>
        </p:spPr>
        <p:txBody>
          <a:bodyPr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9pPr>
          </a:lstStyle>
          <a:p>
            <a:pPr algn="ctr" eaLnBrk="1" hangingPunct="1">
              <a:buClrTx/>
              <a:buFontTx/>
              <a:buNone/>
            </a:pPr>
            <a:r>
              <a:rPr lang="en-US" altLang="en-US" sz="4400" b="1">
                <a:solidFill>
                  <a:srgbClr val="C00000"/>
                </a:solidFill>
                <a:latin typeface="Times New Roman" panose="02020603050405020304" pitchFamily="18" charset="0"/>
                <a:cs typeface="Times New Roman" panose="02020603050405020304" pitchFamily="18" charset="0"/>
              </a:rPr>
              <a:t>Contents</a:t>
            </a:r>
          </a:p>
        </p:txBody>
      </p:sp>
      <p:sp>
        <p:nvSpPr>
          <p:cNvPr id="1048626" name="Text Box 10"/>
          <p:cNvSpPr txBox="1">
            <a:spLocks noChangeArrowheads="1"/>
          </p:cNvSpPr>
          <p:nvPr/>
        </p:nvSpPr>
        <p:spPr bwMode="auto">
          <a:xfrm>
            <a:off x="381000" y="2286001"/>
            <a:ext cx="8304213" cy="4313780"/>
          </a:xfrm>
          <a:prstGeom prst="rect">
            <a:avLst/>
          </a:prstGeom>
          <a:noFill/>
          <a:ln>
            <a:noFill/>
          </a:ln>
          <a:effectLst/>
        </p:spPr>
        <p:txBody>
          <a:bodyPr lIns="90000" tIns="46800" rIns="90000" bIns="46800"/>
          <a:lstStyle>
            <a:lvl1pPr marL="336550" indent="-33655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solidFill>
                  <a:srgbClr val="FFFFFF"/>
                </a:solidFill>
                <a:latin typeface="Arial" panose="020B0604020202020204" pitchFamily="34" charset="0"/>
                <a:cs typeface="Noto Sans CJK SC Regular" charset="0"/>
              </a:defRPr>
            </a:lvl1pPr>
            <a:lvl2pP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solidFill>
                  <a:srgbClr val="FFFFFF"/>
                </a:solidFill>
                <a:latin typeface="Arial" panose="020B0604020202020204" pitchFamily="34" charset="0"/>
                <a:cs typeface="Noto Sans CJK SC Regular" charset="0"/>
              </a:defRPr>
            </a:lvl2pPr>
            <a:lvl3pP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solidFill>
                  <a:srgbClr val="FFFFFF"/>
                </a:solidFill>
                <a:latin typeface="Arial" panose="020B0604020202020204" pitchFamily="34" charset="0"/>
                <a:cs typeface="Noto Sans CJK SC Regular" charset="0"/>
              </a:defRPr>
            </a:lvl3pPr>
            <a:lvl4pP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solidFill>
                  <a:srgbClr val="FFFFFF"/>
                </a:solidFill>
                <a:latin typeface="Arial" panose="020B0604020202020204" pitchFamily="34" charset="0"/>
                <a:cs typeface="Noto Sans CJK SC Regular" charset="0"/>
              </a:defRPr>
            </a:lvl4pPr>
            <a:lvl5pP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solidFill>
                  <a:srgbClr val="FFFFFF"/>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solidFill>
                  <a:srgbClr val="FFFFFF"/>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solidFill>
                  <a:srgbClr val="FFFFFF"/>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solidFill>
                  <a:srgbClr val="FFFFFF"/>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solidFill>
                  <a:srgbClr val="FFFFFF"/>
                </a:solidFill>
                <a:latin typeface="Arial" panose="020B0604020202020204" pitchFamily="34" charset="0"/>
                <a:cs typeface="Noto Sans CJK SC Regular" charset="0"/>
              </a:defRPr>
            </a:lvl9pPr>
          </a:lstStyle>
          <a:p>
            <a:pPr algn="just" eaLnBrk="1" hangingPunct="1">
              <a:spcBef>
                <a:spcPts val="700"/>
              </a:spcBef>
              <a:buFont typeface="Arial" panose="020B0604020202020204" pitchFamily="34" charset="0"/>
              <a:buChar char="•"/>
            </a:pPr>
            <a:r>
              <a:rPr lang="en-US" altLang="en-US" sz="2800" dirty="0">
                <a:solidFill>
                  <a:srgbClr val="000000"/>
                </a:solidFill>
                <a:latin typeface="Times New Roman" panose="02020603050405020304" pitchFamily="18" charset="0"/>
                <a:cs typeface="Times New Roman" panose="02020603050405020304" pitchFamily="18" charset="0"/>
              </a:rPr>
              <a:t>Introduction</a:t>
            </a:r>
          </a:p>
          <a:p>
            <a:pPr algn="just" eaLnBrk="1" hangingPunct="1">
              <a:spcBef>
                <a:spcPts val="700"/>
              </a:spcBef>
              <a:buFont typeface="Arial" panose="020B0604020202020204" pitchFamily="34" charset="0"/>
              <a:buChar char="•"/>
            </a:pPr>
            <a:r>
              <a:rPr lang="en-US" altLang="en-US" sz="2800" dirty="0">
                <a:solidFill>
                  <a:srgbClr val="000000"/>
                </a:solidFill>
                <a:latin typeface="Times New Roman" panose="02020603050405020304" pitchFamily="18" charset="0"/>
                <a:cs typeface="Times New Roman" panose="02020603050405020304" pitchFamily="18" charset="0"/>
              </a:rPr>
              <a:t>Objective of the project</a:t>
            </a:r>
          </a:p>
          <a:p>
            <a:pPr algn="just" eaLnBrk="1" hangingPunct="1">
              <a:spcBef>
                <a:spcPts val="700"/>
              </a:spcBef>
              <a:buFont typeface="Arial" panose="020B0604020202020204" pitchFamily="34" charset="0"/>
              <a:buChar char="•"/>
            </a:pPr>
            <a:r>
              <a:rPr lang="en-US" altLang="en-US" sz="2800" dirty="0">
                <a:solidFill>
                  <a:srgbClr val="000000"/>
                </a:solidFill>
                <a:latin typeface="Times New Roman" panose="02020603050405020304" pitchFamily="18" charset="0"/>
                <a:cs typeface="Times New Roman" panose="02020603050405020304" pitchFamily="18" charset="0"/>
              </a:rPr>
              <a:t>Problem Statement</a:t>
            </a:r>
          </a:p>
          <a:p>
            <a:pPr algn="just" eaLnBrk="1" hangingPunct="1">
              <a:spcBef>
                <a:spcPts val="700"/>
              </a:spcBef>
              <a:buFont typeface="Arial" panose="020B0604020202020204" pitchFamily="34" charset="0"/>
              <a:buChar char="•"/>
            </a:pPr>
            <a:r>
              <a:rPr lang="en-US" altLang="en-US" sz="2800" dirty="0">
                <a:solidFill>
                  <a:srgbClr val="000000"/>
                </a:solidFill>
                <a:latin typeface="Times New Roman" panose="02020603050405020304" pitchFamily="18" charset="0"/>
                <a:cs typeface="Times New Roman" panose="02020603050405020304" pitchFamily="18" charset="0"/>
              </a:rPr>
              <a:t>Area of the project </a:t>
            </a:r>
          </a:p>
          <a:p>
            <a:pPr algn="just" eaLnBrk="1" hangingPunct="1">
              <a:spcBef>
                <a:spcPts val="700"/>
              </a:spcBef>
              <a:buFont typeface="Arial" panose="020B0604020202020204" pitchFamily="34" charset="0"/>
              <a:buChar char="•"/>
            </a:pPr>
            <a:r>
              <a:rPr lang="en-US" altLang="en-US" sz="2800" dirty="0" smtClean="0">
                <a:solidFill>
                  <a:srgbClr val="000000"/>
                </a:solidFill>
                <a:latin typeface="Times New Roman" panose="02020603050405020304" pitchFamily="18" charset="0"/>
                <a:cs typeface="Times New Roman" panose="02020603050405020304" pitchFamily="18" charset="0"/>
              </a:rPr>
              <a:t>Skills </a:t>
            </a:r>
            <a:r>
              <a:rPr lang="en-US" altLang="en-US" sz="2800" dirty="0">
                <a:solidFill>
                  <a:srgbClr val="000000"/>
                </a:solidFill>
                <a:latin typeface="Times New Roman" panose="02020603050405020304" pitchFamily="18" charset="0"/>
                <a:cs typeface="Times New Roman" panose="02020603050405020304" pitchFamily="18" charset="0"/>
              </a:rPr>
              <a:t>set required for the project</a:t>
            </a:r>
          </a:p>
          <a:p>
            <a:pPr algn="just" eaLnBrk="1" hangingPunct="1">
              <a:spcBef>
                <a:spcPts val="700"/>
              </a:spcBef>
              <a:buFont typeface="Arial" panose="020B0604020202020204" pitchFamily="34" charset="0"/>
              <a:buChar char="•"/>
            </a:pPr>
            <a:r>
              <a:rPr lang="en-US" altLang="en-US" sz="2800" dirty="0">
                <a:solidFill>
                  <a:srgbClr val="000000"/>
                </a:solidFill>
                <a:latin typeface="Times New Roman" panose="02020603050405020304" pitchFamily="18" charset="0"/>
                <a:cs typeface="Times New Roman" panose="02020603050405020304" pitchFamily="18" charset="0"/>
              </a:rPr>
              <a:t>Conclusions</a:t>
            </a:r>
          </a:p>
          <a:p>
            <a:pPr algn="just" eaLnBrk="1" hangingPunct="1">
              <a:spcBef>
                <a:spcPts val="700"/>
              </a:spcBef>
              <a:buFont typeface="Arial" panose="020B0604020202020204" pitchFamily="34" charset="0"/>
              <a:buChar char="•"/>
            </a:pPr>
            <a:r>
              <a:rPr lang="en-IN" altLang="en-US" sz="2800" dirty="0">
                <a:solidFill>
                  <a:srgbClr val="000000"/>
                </a:solidFill>
                <a:latin typeface="Times New Roman" panose="02020603050405020304" pitchFamily="18" charset="0"/>
                <a:cs typeface="Times New Roman" panose="02020603050405020304" pitchFamily="18" charset="0"/>
              </a:rPr>
              <a:t>Future scope</a:t>
            </a:r>
          </a:p>
          <a:p>
            <a:pPr algn="just" eaLnBrk="1" hangingPunct="1">
              <a:spcBef>
                <a:spcPts val="700"/>
              </a:spcBef>
              <a:buFont typeface="Arial" panose="020B0604020202020204" pitchFamily="34" charset="0"/>
              <a:buChar char="•"/>
            </a:pPr>
            <a:r>
              <a:rPr lang="en-IN" altLang="en-US" sz="2800" dirty="0" smtClean="0">
                <a:solidFill>
                  <a:srgbClr val="000000"/>
                </a:solidFill>
                <a:latin typeface="Times New Roman" panose="02020603050405020304" pitchFamily="18" charset="0"/>
                <a:cs typeface="Times New Roman" panose="02020603050405020304" pitchFamily="18" charset="0"/>
              </a:rPr>
              <a:t>Reference</a:t>
            </a:r>
          </a:p>
          <a:p>
            <a:pPr algn="just" eaLnBrk="1" hangingPunct="1">
              <a:spcBef>
                <a:spcPts val="700"/>
              </a:spcBef>
              <a:buFont typeface="Arial" panose="020B0604020202020204" pitchFamily="34" charset="0"/>
              <a:buChar char="•"/>
            </a:pPr>
            <a:r>
              <a:rPr lang="en-IN" altLang="en-US" sz="2800" dirty="0" smtClean="0">
                <a:solidFill>
                  <a:srgbClr val="000000"/>
                </a:solidFill>
                <a:latin typeface="Times New Roman" panose="02020603050405020304" pitchFamily="18" charset="0"/>
                <a:cs typeface="Times New Roman" panose="02020603050405020304" pitchFamily="18" charset="0"/>
              </a:rPr>
              <a:t>Seminar topics</a:t>
            </a:r>
            <a:endParaRPr lang="en-US" altLang="en-US" sz="2800" dirty="0">
              <a:solidFill>
                <a:srgbClr val="000000"/>
              </a:solidFill>
              <a:latin typeface="Times New Roman" panose="02020603050405020304" pitchFamily="18" charset="0"/>
              <a:cs typeface="Times New Roman" panose="02020603050405020304" pitchFamily="18" charset="0"/>
            </a:endParaRPr>
          </a:p>
          <a:p>
            <a:pPr marL="339725" algn="just" eaLnBrk="1" hangingPunct="1">
              <a:spcBef>
                <a:spcPts val="700"/>
              </a:spcBef>
              <a:buClrTx/>
              <a:buFontTx/>
              <a:buNone/>
            </a:pPr>
            <a:endParaRPr lang="en-US" altLang="en-US" sz="2800" dirty="0">
              <a:solidFill>
                <a:srgbClr val="000000"/>
              </a:solidFill>
              <a:latin typeface="Times New Roman" panose="02020603050405020304" pitchFamily="18" charset="0"/>
              <a:cs typeface="Times New Roman" panose="02020603050405020304" pitchFamily="18" charset="0"/>
            </a:endParaRPr>
          </a:p>
        </p:txBody>
      </p:sp>
      <p:pic>
        <p:nvPicPr>
          <p:cNvPr id="2097156" name="Picture 11"/>
          <p:cNvPicPr>
            <a:picLocks noChangeAspect="1" noChangeArrowheads="1"/>
          </p:cNvPicPr>
          <p:nvPr/>
        </p:nvPicPr>
        <p:blipFill>
          <a:blip r:embed="rId3" cstate="print"/>
          <a:srcRect/>
          <a:stretch>
            <a:fillRect/>
          </a:stretch>
        </p:blipFill>
        <p:spPr bwMode="auto">
          <a:xfrm>
            <a:off x="17463" y="11113"/>
            <a:ext cx="9126537" cy="1601787"/>
          </a:xfrm>
          <a:prstGeom prst="rect">
            <a:avLst/>
          </a:prstGeom>
          <a:noFill/>
          <a:ln>
            <a:noFill/>
          </a:ln>
          <a:effectLst/>
        </p:spPr>
      </p:pic>
      <p:sp>
        <p:nvSpPr>
          <p:cNvPr id="1048627" name="Text Box 2"/>
          <p:cNvSpPr txBox="1">
            <a:spLocks noChangeArrowheads="1"/>
          </p:cNvSpPr>
          <p:nvPr/>
        </p:nvSpPr>
        <p:spPr bwMode="auto">
          <a:xfrm>
            <a:off x="457200" y="6356350"/>
            <a:ext cx="8305800" cy="365125"/>
          </a:xfrm>
          <a:prstGeom prst="rect">
            <a:avLst/>
          </a:prstGeom>
          <a:noFill/>
          <a:ln>
            <a:noFill/>
          </a:ln>
          <a:effectLst/>
        </p:spPr>
        <p:txBody>
          <a:bodyPr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9pPr>
          </a:lstStyle>
          <a:p>
            <a:pPr eaLnBrk="1" hangingPunct="1">
              <a:buClrTx/>
              <a:buFontTx/>
              <a:buNone/>
            </a:pPr>
            <a:endParaRPr lang="en-IN" altLang="en-US" sz="1200" dirty="0">
              <a:solidFill>
                <a:srgbClr val="898989"/>
              </a:solidFill>
              <a:latin typeface="Calibri" panose="020F0502020204030204" pitchFamily="34" charset="0"/>
            </a:endParaRPr>
          </a:p>
        </p:txBody>
      </p:sp>
      <p:sp>
        <p:nvSpPr>
          <p:cNvPr id="14" name="Date Placeholder 13"/>
          <p:cNvSpPr>
            <a:spLocks noGrp="1"/>
          </p:cNvSpPr>
          <p:nvPr>
            <p:ph type="dt" idx="10"/>
          </p:nvPr>
        </p:nvSpPr>
        <p:spPr/>
        <p:txBody>
          <a:bodyPr/>
          <a:lstStyle/>
          <a:p>
            <a:fld id="{24D35A3B-294C-438C-8A3A-DB0363A075CD}" type="datetime1">
              <a:rPr lang="en-IN" altLang="en-US" smtClean="0"/>
              <a:t>09-10-2020</a:t>
            </a:fld>
            <a:endParaRPr lang="en-IN" altLang="en-US"/>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7" name="Picture 11"/>
          <p:cNvPicPr>
            <a:picLocks noChangeAspect="1" noChangeArrowheads="1"/>
          </p:cNvPicPr>
          <p:nvPr/>
        </p:nvPicPr>
        <p:blipFill>
          <a:blip r:embed="rId2" cstate="print"/>
          <a:srcRect/>
          <a:stretch>
            <a:fillRect/>
          </a:stretch>
        </p:blipFill>
        <p:spPr bwMode="auto">
          <a:xfrm>
            <a:off x="17463" y="11113"/>
            <a:ext cx="9126537" cy="1601787"/>
          </a:xfrm>
          <a:prstGeom prst="rect">
            <a:avLst/>
          </a:prstGeom>
          <a:noFill/>
          <a:ln>
            <a:noFill/>
          </a:ln>
          <a:effectLst/>
        </p:spPr>
      </p:pic>
      <p:sp>
        <p:nvSpPr>
          <p:cNvPr id="1048636" name="Text Box 9"/>
          <p:cNvSpPr txBox="1">
            <a:spLocks noChangeArrowheads="1"/>
          </p:cNvSpPr>
          <p:nvPr/>
        </p:nvSpPr>
        <p:spPr bwMode="auto">
          <a:xfrm>
            <a:off x="457200" y="1524000"/>
            <a:ext cx="8229600" cy="1143000"/>
          </a:xfrm>
          <a:prstGeom prst="rect">
            <a:avLst/>
          </a:prstGeom>
          <a:noFill/>
          <a:ln>
            <a:noFill/>
          </a:ln>
          <a:effectLst/>
        </p:spPr>
        <p:txBody>
          <a:bodyPr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9pPr>
          </a:lstStyle>
          <a:p>
            <a:pPr algn="ctr" eaLnBrk="1" hangingPunct="1">
              <a:buClrTx/>
              <a:buFontTx/>
              <a:buNone/>
            </a:pPr>
            <a:r>
              <a:rPr lang="en-GB" altLang="en-US" sz="4400" b="1">
                <a:solidFill>
                  <a:srgbClr val="C00000"/>
                </a:solidFill>
                <a:latin typeface="Times New Roman" panose="02020603050405020304" pitchFamily="18" charset="0"/>
                <a:cs typeface="Times New Roman" panose="02020603050405020304" pitchFamily="18" charset="0"/>
              </a:rPr>
              <a:t>Introduction </a:t>
            </a:r>
            <a:endParaRPr lang="en-US" altLang="en-US" sz="4400" b="1">
              <a:solidFill>
                <a:srgbClr val="C00000"/>
              </a:solidFill>
              <a:latin typeface="Times New Roman" panose="02020603050405020304" pitchFamily="18" charset="0"/>
              <a:cs typeface="Times New Roman" panose="02020603050405020304" pitchFamily="18" charset="0"/>
            </a:endParaRPr>
          </a:p>
        </p:txBody>
      </p:sp>
      <p:sp>
        <p:nvSpPr>
          <p:cNvPr id="1048637" name="Text Box 10"/>
          <p:cNvSpPr txBox="1">
            <a:spLocks noChangeArrowheads="1"/>
          </p:cNvSpPr>
          <p:nvPr/>
        </p:nvSpPr>
        <p:spPr bwMode="auto">
          <a:xfrm>
            <a:off x="457200" y="2689225"/>
            <a:ext cx="8229600" cy="4168775"/>
          </a:xfrm>
          <a:prstGeom prst="rect">
            <a:avLst/>
          </a:prstGeom>
          <a:noFill/>
          <a:ln>
            <a:noFill/>
          </a:ln>
          <a:effectLst/>
        </p:spPr>
        <p:txBody>
          <a:bodyPr lIns="90000" tIns="46800" rIns="90000" bIns="46800"/>
          <a:lstStyle>
            <a:lvl1pPr marL="336550" indent="-33655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solidFill>
                  <a:srgbClr val="FFFFFF"/>
                </a:solidFill>
                <a:latin typeface="Arial" panose="020B0604020202020204" pitchFamily="34" charset="0"/>
                <a:cs typeface="Noto Sans CJK SC Regular" charset="0"/>
              </a:defRPr>
            </a:lvl1pPr>
            <a:lvl2pP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solidFill>
                  <a:srgbClr val="FFFFFF"/>
                </a:solidFill>
                <a:latin typeface="Arial" panose="020B0604020202020204" pitchFamily="34" charset="0"/>
                <a:cs typeface="Noto Sans CJK SC Regular" charset="0"/>
              </a:defRPr>
            </a:lvl2pPr>
            <a:lvl3pP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solidFill>
                  <a:srgbClr val="FFFFFF"/>
                </a:solidFill>
                <a:latin typeface="Arial" panose="020B0604020202020204" pitchFamily="34" charset="0"/>
                <a:cs typeface="Noto Sans CJK SC Regular" charset="0"/>
              </a:defRPr>
            </a:lvl3pPr>
            <a:lvl4pP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solidFill>
                  <a:srgbClr val="FFFFFF"/>
                </a:solidFill>
                <a:latin typeface="Arial" panose="020B0604020202020204" pitchFamily="34" charset="0"/>
                <a:cs typeface="Noto Sans CJK SC Regular" charset="0"/>
              </a:defRPr>
            </a:lvl4pPr>
            <a:lvl5pP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solidFill>
                  <a:srgbClr val="FFFFFF"/>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solidFill>
                  <a:srgbClr val="FFFFFF"/>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solidFill>
                  <a:srgbClr val="FFFFFF"/>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solidFill>
                  <a:srgbClr val="FFFFFF"/>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solidFill>
                  <a:srgbClr val="FFFFFF"/>
                </a:solidFill>
                <a:latin typeface="Arial" panose="020B0604020202020204" pitchFamily="34" charset="0"/>
                <a:cs typeface="Noto Sans CJK SC Regular" charset="0"/>
              </a:defRPr>
            </a:lvl9pPr>
          </a:lstStyle>
          <a:p>
            <a:pPr algn="just" eaLnBrk="1" hangingPunct="1">
              <a:spcBef>
                <a:spcPts val="700"/>
              </a:spcBef>
              <a:buFont typeface="Arial" panose="020B0604020202020204" pitchFamily="34" charset="0"/>
              <a:buChar char="•"/>
            </a:pPr>
            <a:r>
              <a:rPr lang="en-GB" altLang="en-US" sz="2800" dirty="0">
                <a:solidFill>
                  <a:srgbClr val="000000"/>
                </a:solidFill>
                <a:latin typeface="Times New Roman" panose="02020603050405020304" pitchFamily="18" charset="0"/>
                <a:cs typeface="Times New Roman" panose="02020603050405020304" pitchFamily="18" charset="0"/>
              </a:rPr>
              <a:t>Facial expressions are important factors in human communication that helps us </a:t>
            </a:r>
            <a:r>
              <a:rPr lang="en-US" altLang="en-US" sz="2800" dirty="0">
                <a:solidFill>
                  <a:srgbClr val="000000"/>
                </a:solidFill>
                <a:latin typeface="Times New Roman" panose="02020603050405020304" pitchFamily="18" charset="0"/>
                <a:cs typeface="Times New Roman" panose="02020603050405020304" pitchFamily="18" charset="0"/>
              </a:rPr>
              <a:t>to </a:t>
            </a:r>
            <a:r>
              <a:rPr lang="en-GB" altLang="en-US" sz="2800" dirty="0">
                <a:solidFill>
                  <a:srgbClr val="000000"/>
                </a:solidFill>
                <a:latin typeface="Times New Roman" panose="02020603050405020304" pitchFamily="18" charset="0"/>
                <a:cs typeface="Times New Roman" panose="02020603050405020304" pitchFamily="18" charset="0"/>
              </a:rPr>
              <a:t>understand feelings and intensions of others</a:t>
            </a:r>
            <a:endParaRPr lang="en-US" altLang="en-US" sz="2800" dirty="0">
              <a:solidFill>
                <a:srgbClr val="000000"/>
              </a:solidFill>
              <a:latin typeface="Times New Roman" panose="02020603050405020304" pitchFamily="18" charset="0"/>
              <a:cs typeface="Times New Roman" panose="02020603050405020304" pitchFamily="18" charset="0"/>
            </a:endParaRPr>
          </a:p>
          <a:p>
            <a:pPr algn="just" eaLnBrk="1" hangingPunct="1">
              <a:spcBef>
                <a:spcPts val="700"/>
              </a:spcBef>
              <a:buFont typeface="Arial" panose="020B0604020202020204" pitchFamily="34" charset="0"/>
              <a:buChar char="•"/>
            </a:pPr>
            <a:r>
              <a:rPr lang="en-GB" altLang="en-US" sz="2800" dirty="0">
                <a:solidFill>
                  <a:srgbClr val="000000"/>
                </a:solidFill>
                <a:latin typeface="Times New Roman" panose="02020603050405020304" pitchFamily="18" charset="0"/>
                <a:cs typeface="Times New Roman" panose="02020603050405020304" pitchFamily="18" charset="0"/>
              </a:rPr>
              <a:t>It is</a:t>
            </a:r>
            <a:r>
              <a:rPr lang="en-US" altLang="en-US" sz="2800" dirty="0">
                <a:solidFill>
                  <a:srgbClr val="000000"/>
                </a:solidFill>
                <a:latin typeface="Times New Roman" panose="02020603050405020304" pitchFamily="18" charset="0"/>
                <a:cs typeface="Times New Roman" panose="02020603050405020304" pitchFamily="18" charset="0"/>
              </a:rPr>
              <a:t> one of</a:t>
            </a:r>
            <a:r>
              <a:rPr lang="en-GB" altLang="en-US" sz="2800" dirty="0">
                <a:solidFill>
                  <a:srgbClr val="000000"/>
                </a:solidFill>
                <a:latin typeface="Times New Roman" panose="02020603050405020304" pitchFamily="18" charset="0"/>
                <a:cs typeface="Times New Roman" panose="02020603050405020304" pitchFamily="18" charset="0"/>
              </a:rPr>
              <a:t> the major significant features of recognition of human emotions</a:t>
            </a:r>
            <a:endParaRPr lang="en-US" altLang="en-US" sz="2800" dirty="0">
              <a:solidFill>
                <a:srgbClr val="000000"/>
              </a:solidFill>
              <a:latin typeface="Times New Roman" panose="02020603050405020304" pitchFamily="18" charset="0"/>
              <a:cs typeface="Times New Roman" panose="02020603050405020304" pitchFamily="18" charset="0"/>
            </a:endParaRPr>
          </a:p>
          <a:p>
            <a:pPr algn="just" eaLnBrk="1" hangingPunct="1">
              <a:spcBef>
                <a:spcPts val="700"/>
              </a:spcBef>
              <a:buFont typeface="Arial" panose="020B0604020202020204" pitchFamily="34" charset="0"/>
              <a:buChar char="•"/>
            </a:pPr>
            <a:r>
              <a:rPr lang="en-GB" altLang="en-US" sz="2800" dirty="0">
                <a:solidFill>
                  <a:srgbClr val="000000"/>
                </a:solidFill>
                <a:latin typeface="Times New Roman" panose="02020603050405020304" pitchFamily="18" charset="0"/>
                <a:cs typeface="Times New Roman" panose="02020603050405020304" pitchFamily="18" charset="0"/>
              </a:rPr>
              <a:t>Here we use the facial recognition techniques to identify different ‘</a:t>
            </a:r>
            <a:r>
              <a:rPr lang="en-GB" altLang="en-US" sz="2800" dirty="0" err="1">
                <a:solidFill>
                  <a:srgbClr val="000000"/>
                </a:solidFill>
                <a:latin typeface="Times New Roman" panose="02020603050405020304" pitchFamily="18" charset="0"/>
                <a:cs typeface="Times New Roman" panose="02020603050405020304" pitchFamily="18" charset="0"/>
              </a:rPr>
              <a:t>Bhavas</a:t>
            </a:r>
            <a:r>
              <a:rPr lang="en-GB" altLang="en-US" sz="2800" dirty="0">
                <a:solidFill>
                  <a:srgbClr val="000000"/>
                </a:solidFill>
                <a:latin typeface="Times New Roman" panose="02020603050405020304" pitchFamily="18" charset="0"/>
                <a:cs typeface="Times New Roman" panose="02020603050405020304" pitchFamily="18" charset="0"/>
              </a:rPr>
              <a:t>’ in the dance form</a:t>
            </a:r>
            <a:endParaRPr lang="en-US" altLang="en-US" sz="2800" dirty="0">
              <a:solidFill>
                <a:srgbClr val="000000"/>
              </a:solidFill>
              <a:latin typeface="Times New Roman" panose="02020603050405020304" pitchFamily="18" charset="0"/>
              <a:cs typeface="Times New Roman" panose="02020603050405020304" pitchFamily="18" charset="0"/>
            </a:endParaRPr>
          </a:p>
          <a:p>
            <a:pPr marL="0" indent="0" algn="just" eaLnBrk="1" hangingPunct="1">
              <a:spcBef>
                <a:spcPts val="700"/>
              </a:spcBef>
            </a:pPr>
            <a:endParaRPr lang="en-US" altLang="en-US" sz="2800" dirty="0">
              <a:solidFill>
                <a:srgbClr val="000000"/>
              </a:solidFill>
              <a:latin typeface="Times New Roman" panose="02020603050405020304" pitchFamily="18" charset="0"/>
              <a:cs typeface="Times New Roman" panose="02020603050405020304" pitchFamily="18" charset="0"/>
            </a:endParaRPr>
          </a:p>
          <a:p>
            <a:pPr marL="0" indent="0" algn="just" eaLnBrk="1" hangingPunct="1">
              <a:spcBef>
                <a:spcPts val="700"/>
              </a:spcBef>
            </a:pPr>
            <a:endParaRPr lang="en-US" altLang="en-US" sz="2800" dirty="0">
              <a:solidFill>
                <a:srgbClr val="000000"/>
              </a:solidFill>
              <a:latin typeface="Times New Roman" panose="02020603050405020304" pitchFamily="18" charset="0"/>
              <a:cs typeface="Times New Roman" panose="02020603050405020304" pitchFamily="18" charset="0"/>
            </a:endParaRPr>
          </a:p>
        </p:txBody>
      </p:sp>
      <p:sp>
        <p:nvSpPr>
          <p:cNvPr id="1048638" name="Rectangle 3"/>
          <p:cNvSpPr>
            <a:spLocks noChangeArrowheads="1"/>
          </p:cNvSpPr>
          <p:nvPr/>
        </p:nvSpPr>
        <p:spPr bwMode="auto">
          <a:xfrm>
            <a:off x="1905000" y="6324600"/>
            <a:ext cx="5410200" cy="368300"/>
          </a:xfrm>
          <a:prstGeom prst="rect">
            <a:avLst/>
          </a:prstGeom>
          <a:noFill/>
          <a:ln>
            <a:noFill/>
          </a:ln>
          <a:effec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9pPr>
          </a:lstStyle>
          <a:p>
            <a:pPr eaLnBrk="1" hangingPunct="1">
              <a:buClrTx/>
              <a:buFontTx/>
              <a:buNone/>
            </a:pPr>
            <a:r>
              <a:rPr lang="en-US" altLang="en-US" b="1" dirty="0">
                <a:solidFill>
                  <a:srgbClr val="000000"/>
                </a:solidFill>
                <a:latin typeface="Arial Black" panose="020B0A04020102020204" pitchFamily="34" charset="0"/>
              </a:rPr>
              <a:t>                       </a:t>
            </a:r>
            <a:r>
              <a:rPr lang="en-US" altLang="en-US" sz="1600" dirty="0">
                <a:solidFill>
                  <a:srgbClr val="000000"/>
                </a:solidFill>
                <a:latin typeface="Times New Roman" panose="02020603050405020304" pitchFamily="18" charset="0"/>
                <a:cs typeface="Times New Roman" panose="02020603050405020304" pitchFamily="18" charset="0"/>
              </a:rPr>
              <a:t>CSE Department, JECC</a:t>
            </a:r>
          </a:p>
        </p:txBody>
      </p:sp>
      <p:sp>
        <p:nvSpPr>
          <p:cNvPr id="1048639" name="Text Box 2"/>
          <p:cNvSpPr txBox="1">
            <a:spLocks noChangeArrowheads="1"/>
          </p:cNvSpPr>
          <p:nvPr/>
        </p:nvSpPr>
        <p:spPr bwMode="auto">
          <a:xfrm>
            <a:off x="457200" y="6356350"/>
            <a:ext cx="8305800" cy="365125"/>
          </a:xfrm>
          <a:prstGeom prst="rect">
            <a:avLst/>
          </a:prstGeom>
          <a:noFill/>
          <a:ln>
            <a:noFill/>
          </a:ln>
          <a:effectLst/>
        </p:spPr>
        <p:txBody>
          <a:bodyPr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9pPr>
          </a:lstStyle>
          <a:p>
            <a:pPr eaLnBrk="1" hangingPunct="1">
              <a:buClrTx/>
              <a:buFontTx/>
              <a:buNone/>
            </a:pPr>
            <a:endParaRPr lang="en-IN" altLang="en-US" sz="1200" dirty="0">
              <a:solidFill>
                <a:srgbClr val="898989"/>
              </a:solidFill>
              <a:latin typeface="Calibri" panose="020F0502020204030204" pitchFamily="34" charset="0"/>
            </a:endParaRPr>
          </a:p>
        </p:txBody>
      </p:sp>
      <p:sp>
        <p:nvSpPr>
          <p:cNvPr id="1048640" name="Text Box 4"/>
          <p:cNvSpPr txBox="1">
            <a:spLocks noChangeArrowheads="1"/>
          </p:cNvSpPr>
          <p:nvPr/>
        </p:nvSpPr>
        <p:spPr bwMode="auto">
          <a:xfrm>
            <a:off x="6553200" y="6356350"/>
            <a:ext cx="2133600" cy="365125"/>
          </a:xfrm>
          <a:prstGeom prst="rect">
            <a:avLst/>
          </a:prstGeom>
          <a:noFill/>
          <a:ln>
            <a:noFill/>
          </a:ln>
          <a:effectLst/>
        </p:spPr>
        <p:txBody>
          <a:bodyPr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9pPr>
          </a:lstStyle>
          <a:p>
            <a:pPr algn="r" eaLnBrk="1" hangingPunct="1">
              <a:buClrTx/>
              <a:buFontTx/>
              <a:buNone/>
            </a:pPr>
            <a:fld id="{FB67754E-CD30-4C52-B3DC-5F7542D0E2DD}" type="slidenum">
              <a:rPr lang="en-US" altLang="en-US" sz="1200">
                <a:solidFill>
                  <a:srgbClr val="898989"/>
                </a:solidFill>
                <a:latin typeface="Calibri" panose="020F0502020204030204" pitchFamily="34" charset="0"/>
              </a:rPr>
              <a:pPr algn="r" eaLnBrk="1" hangingPunct="1">
                <a:buClrTx/>
                <a:buFontTx/>
                <a:buNone/>
              </a:pPr>
              <a:t>5</a:t>
            </a:fld>
            <a:endParaRPr lang="en-US" altLang="en-US" sz="1200">
              <a:solidFill>
                <a:srgbClr val="898989"/>
              </a:solidFill>
              <a:latin typeface="Calibri" panose="020F0502020204030204" pitchFamily="34" charset="0"/>
            </a:endParaRPr>
          </a:p>
        </p:txBody>
      </p:sp>
      <p:sp>
        <p:nvSpPr>
          <p:cNvPr id="9" name="Date Placeholder 8"/>
          <p:cNvSpPr>
            <a:spLocks noGrp="1"/>
          </p:cNvSpPr>
          <p:nvPr>
            <p:ph type="dt" idx="10"/>
          </p:nvPr>
        </p:nvSpPr>
        <p:spPr/>
        <p:txBody>
          <a:bodyPr/>
          <a:lstStyle/>
          <a:p>
            <a:fld id="{8C6DDE14-4AB1-4140-873D-6C221C87F9C7}" type="datetime1">
              <a:rPr lang="en-IN" altLang="en-US" smtClean="0"/>
              <a:t>09-10-2020</a:t>
            </a:fld>
            <a:endParaRPr lang="en-I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8" name="Picture 11"/>
          <p:cNvPicPr>
            <a:picLocks noChangeAspect="1" noChangeArrowheads="1"/>
          </p:cNvPicPr>
          <p:nvPr/>
        </p:nvPicPr>
        <p:blipFill>
          <a:blip r:embed="rId2" cstate="print"/>
          <a:srcRect/>
          <a:stretch>
            <a:fillRect/>
          </a:stretch>
        </p:blipFill>
        <p:spPr bwMode="auto">
          <a:xfrm>
            <a:off x="17463" y="11113"/>
            <a:ext cx="9126537" cy="1601787"/>
          </a:xfrm>
          <a:prstGeom prst="rect">
            <a:avLst/>
          </a:prstGeom>
          <a:noFill/>
          <a:ln>
            <a:noFill/>
          </a:ln>
          <a:effectLst/>
        </p:spPr>
      </p:pic>
      <p:sp>
        <p:nvSpPr>
          <p:cNvPr id="1048641" name="Text Box 10"/>
          <p:cNvSpPr txBox="1">
            <a:spLocks noChangeArrowheads="1"/>
          </p:cNvSpPr>
          <p:nvPr/>
        </p:nvSpPr>
        <p:spPr bwMode="auto">
          <a:xfrm>
            <a:off x="465931" y="2199368"/>
            <a:ext cx="8229600" cy="4168775"/>
          </a:xfrm>
          <a:prstGeom prst="rect">
            <a:avLst/>
          </a:prstGeom>
          <a:noFill/>
          <a:ln>
            <a:noFill/>
          </a:ln>
          <a:effectLst/>
        </p:spPr>
        <p:txBody>
          <a:bodyPr lIns="90000" tIns="46800" rIns="90000" bIns="46800"/>
          <a:lstStyle>
            <a:lvl1pPr marL="336550" indent="-33655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solidFill>
                  <a:srgbClr val="FFFFFF"/>
                </a:solidFill>
                <a:latin typeface="Arial" panose="020B0604020202020204" pitchFamily="34" charset="0"/>
                <a:cs typeface="Noto Sans CJK SC Regular" charset="0"/>
              </a:defRPr>
            </a:lvl1pPr>
            <a:lvl2pP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solidFill>
                  <a:srgbClr val="FFFFFF"/>
                </a:solidFill>
                <a:latin typeface="Arial" panose="020B0604020202020204" pitchFamily="34" charset="0"/>
                <a:cs typeface="Noto Sans CJK SC Regular" charset="0"/>
              </a:defRPr>
            </a:lvl2pPr>
            <a:lvl3pP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solidFill>
                  <a:srgbClr val="FFFFFF"/>
                </a:solidFill>
                <a:latin typeface="Arial" panose="020B0604020202020204" pitchFamily="34" charset="0"/>
                <a:cs typeface="Noto Sans CJK SC Regular" charset="0"/>
              </a:defRPr>
            </a:lvl3pPr>
            <a:lvl4pP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solidFill>
                  <a:srgbClr val="FFFFFF"/>
                </a:solidFill>
                <a:latin typeface="Arial" panose="020B0604020202020204" pitchFamily="34" charset="0"/>
                <a:cs typeface="Noto Sans CJK SC Regular" charset="0"/>
              </a:defRPr>
            </a:lvl4pPr>
            <a:lvl5pP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solidFill>
                  <a:srgbClr val="FFFFFF"/>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solidFill>
                  <a:srgbClr val="FFFFFF"/>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solidFill>
                  <a:srgbClr val="FFFFFF"/>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solidFill>
                  <a:srgbClr val="FFFFFF"/>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solidFill>
                  <a:srgbClr val="FFFFFF"/>
                </a:solidFill>
                <a:latin typeface="Arial" panose="020B0604020202020204" pitchFamily="34" charset="0"/>
                <a:cs typeface="Noto Sans CJK SC Regular" charset="0"/>
              </a:defRPr>
            </a:lvl9pPr>
          </a:lstStyle>
          <a:p>
            <a:pPr algn="just" eaLnBrk="1" hangingPunct="1">
              <a:spcBef>
                <a:spcPts val="700"/>
              </a:spcBef>
            </a:pPr>
            <a:endParaRPr lang="en-GB" altLang="en-US" sz="2800" dirty="0">
              <a:solidFill>
                <a:srgbClr val="000000"/>
              </a:solidFill>
              <a:latin typeface="Times New Roman" panose="02020603050405020304" pitchFamily="18" charset="0"/>
              <a:cs typeface="Times New Roman" panose="02020603050405020304" pitchFamily="18" charset="0"/>
            </a:endParaRPr>
          </a:p>
          <a:p>
            <a:pPr algn="just" eaLnBrk="1" hangingPunct="1">
              <a:spcBef>
                <a:spcPts val="700"/>
              </a:spcBef>
            </a:pPr>
            <a:endParaRPr lang="en-GB" altLang="en-US" sz="2800" dirty="0">
              <a:solidFill>
                <a:srgbClr val="000000"/>
              </a:solidFill>
              <a:latin typeface="Times New Roman" panose="02020603050405020304" pitchFamily="18" charset="0"/>
              <a:cs typeface="Times New Roman" panose="02020603050405020304" pitchFamily="18" charset="0"/>
            </a:endParaRPr>
          </a:p>
          <a:p>
            <a:pPr algn="just" eaLnBrk="1" hangingPunct="1">
              <a:spcBef>
                <a:spcPts val="700"/>
              </a:spcBef>
            </a:pPr>
            <a:endParaRPr lang="en-GB" altLang="en-US" sz="2800" dirty="0">
              <a:solidFill>
                <a:srgbClr val="000000"/>
              </a:solidFill>
              <a:latin typeface="Times New Roman" panose="02020603050405020304" pitchFamily="18" charset="0"/>
              <a:cs typeface="Times New Roman" panose="02020603050405020304" pitchFamily="18" charset="0"/>
            </a:endParaRPr>
          </a:p>
          <a:p>
            <a:pPr marL="0" indent="0" algn="just" eaLnBrk="1" hangingPunct="1">
              <a:spcBef>
                <a:spcPts val="700"/>
              </a:spcBef>
            </a:pPr>
            <a:r>
              <a:rPr lang="en-GB" altLang="en-US" sz="2800" dirty="0">
                <a:solidFill>
                  <a:srgbClr val="000000"/>
                </a:solidFill>
                <a:latin typeface="Times New Roman" panose="02020603050405020304" pitchFamily="18" charset="0"/>
                <a:cs typeface="Times New Roman" panose="02020603050405020304" pitchFamily="18" charset="0"/>
              </a:rPr>
              <a:t>             </a:t>
            </a:r>
          </a:p>
          <a:p>
            <a:pPr marL="0" indent="0" algn="just" eaLnBrk="1" hangingPunct="1">
              <a:spcBef>
                <a:spcPts val="700"/>
              </a:spcBef>
            </a:pPr>
            <a:endParaRPr lang="en-GB" altLang="en-US" sz="2800" dirty="0">
              <a:solidFill>
                <a:srgbClr val="000000"/>
              </a:solidFill>
              <a:latin typeface="Times New Roman" panose="02020603050405020304" pitchFamily="18" charset="0"/>
              <a:cs typeface="Times New Roman" panose="02020603050405020304" pitchFamily="18" charset="0"/>
            </a:endParaRPr>
          </a:p>
        </p:txBody>
      </p:sp>
      <p:sp>
        <p:nvSpPr>
          <p:cNvPr id="1048642" name="Rectangle 3"/>
          <p:cNvSpPr>
            <a:spLocks noChangeArrowheads="1"/>
          </p:cNvSpPr>
          <p:nvPr/>
        </p:nvSpPr>
        <p:spPr bwMode="auto">
          <a:xfrm>
            <a:off x="1905000" y="6324600"/>
            <a:ext cx="5410200" cy="368300"/>
          </a:xfrm>
          <a:prstGeom prst="rect">
            <a:avLst/>
          </a:prstGeom>
          <a:noFill/>
          <a:ln>
            <a:noFill/>
          </a:ln>
          <a:effec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9pPr>
          </a:lstStyle>
          <a:p>
            <a:pPr eaLnBrk="1" hangingPunct="1">
              <a:buClrTx/>
              <a:buFontTx/>
              <a:buNone/>
            </a:pPr>
            <a:r>
              <a:rPr lang="en-US" altLang="en-US" b="1">
                <a:solidFill>
                  <a:srgbClr val="000000"/>
                </a:solidFill>
                <a:latin typeface="Arial Black" panose="020B0A04020102020204" pitchFamily="34" charset="0"/>
              </a:rPr>
              <a:t>                       </a:t>
            </a:r>
            <a:r>
              <a:rPr lang="en-US" altLang="en-US" sz="1600">
                <a:solidFill>
                  <a:srgbClr val="000000"/>
                </a:solidFill>
                <a:latin typeface="Times New Roman" panose="02020603050405020304" pitchFamily="18" charset="0"/>
                <a:cs typeface="Times New Roman" panose="02020603050405020304" pitchFamily="18" charset="0"/>
              </a:rPr>
              <a:t>CSE Department, JECC</a:t>
            </a:r>
          </a:p>
        </p:txBody>
      </p:sp>
      <p:sp>
        <p:nvSpPr>
          <p:cNvPr id="1048643" name="Text Box 2"/>
          <p:cNvSpPr txBox="1">
            <a:spLocks noChangeArrowheads="1"/>
          </p:cNvSpPr>
          <p:nvPr/>
        </p:nvSpPr>
        <p:spPr bwMode="auto">
          <a:xfrm>
            <a:off x="457200" y="6356350"/>
            <a:ext cx="8305800" cy="365125"/>
          </a:xfrm>
          <a:prstGeom prst="rect">
            <a:avLst/>
          </a:prstGeom>
          <a:noFill/>
          <a:ln>
            <a:noFill/>
          </a:ln>
          <a:effectLst/>
        </p:spPr>
        <p:txBody>
          <a:bodyPr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9pPr>
          </a:lstStyle>
          <a:p>
            <a:pPr eaLnBrk="1" hangingPunct="1">
              <a:buClrTx/>
              <a:buFontTx/>
              <a:buNone/>
            </a:pPr>
            <a:endParaRPr lang="en-IN" altLang="en-US" sz="1200" dirty="0">
              <a:solidFill>
                <a:srgbClr val="898989"/>
              </a:solidFill>
              <a:latin typeface="Calibri" panose="020F0502020204030204" pitchFamily="34" charset="0"/>
            </a:endParaRPr>
          </a:p>
        </p:txBody>
      </p:sp>
      <p:sp>
        <p:nvSpPr>
          <p:cNvPr id="1048644" name="Text Box 4"/>
          <p:cNvSpPr txBox="1">
            <a:spLocks noChangeArrowheads="1"/>
          </p:cNvSpPr>
          <p:nvPr/>
        </p:nvSpPr>
        <p:spPr bwMode="auto">
          <a:xfrm>
            <a:off x="6553200" y="6356350"/>
            <a:ext cx="2133600" cy="365125"/>
          </a:xfrm>
          <a:prstGeom prst="rect">
            <a:avLst/>
          </a:prstGeom>
          <a:noFill/>
          <a:ln>
            <a:noFill/>
          </a:ln>
          <a:effectLst/>
        </p:spPr>
        <p:txBody>
          <a:bodyPr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9pPr>
          </a:lstStyle>
          <a:p>
            <a:pPr algn="r" eaLnBrk="1" hangingPunct="1">
              <a:buClrTx/>
              <a:buFontTx/>
              <a:buNone/>
            </a:pPr>
            <a:fld id="{FB67754E-CD30-4C52-B3DC-5F7542D0E2DD}" type="slidenum">
              <a:rPr lang="en-US" altLang="en-US" sz="1200">
                <a:solidFill>
                  <a:srgbClr val="898989"/>
                </a:solidFill>
                <a:latin typeface="Calibri" panose="020F0502020204030204" pitchFamily="34" charset="0"/>
              </a:rPr>
              <a:pPr algn="r" eaLnBrk="1" hangingPunct="1">
                <a:buClrTx/>
                <a:buFontTx/>
                <a:buNone/>
              </a:pPr>
              <a:t>6</a:t>
            </a:fld>
            <a:endParaRPr lang="en-US" altLang="en-US" sz="1200">
              <a:solidFill>
                <a:srgbClr val="898989"/>
              </a:solidFill>
              <a:latin typeface="Calibri" panose="020F0502020204030204" pitchFamily="34" charset="0"/>
            </a:endParaRPr>
          </a:p>
        </p:txBody>
      </p:sp>
      <p:pic>
        <p:nvPicPr>
          <p:cNvPr id="7" name="Picture 6" descr="navarasam.PNG"/>
          <p:cNvPicPr>
            <a:picLocks noChangeAspect="1"/>
          </p:cNvPicPr>
          <p:nvPr/>
        </p:nvPicPr>
        <p:blipFill>
          <a:blip r:embed="rId3" cstate="print"/>
          <a:stretch>
            <a:fillRect/>
          </a:stretch>
        </p:blipFill>
        <p:spPr>
          <a:xfrm>
            <a:off x="1752600" y="1676400"/>
            <a:ext cx="6019800" cy="4648200"/>
          </a:xfrm>
          <a:prstGeom prst="rect">
            <a:avLst/>
          </a:prstGeom>
        </p:spPr>
      </p:pic>
      <p:sp>
        <p:nvSpPr>
          <p:cNvPr id="10" name="Date Placeholder 9"/>
          <p:cNvSpPr>
            <a:spLocks noGrp="1"/>
          </p:cNvSpPr>
          <p:nvPr>
            <p:ph type="dt" idx="10"/>
          </p:nvPr>
        </p:nvSpPr>
        <p:spPr/>
        <p:txBody>
          <a:bodyPr/>
          <a:lstStyle/>
          <a:p>
            <a:fld id="{E2790509-C8C6-49B0-9444-71C6ADF38C97}" type="datetime1">
              <a:rPr lang="en-IN" altLang="en-US" smtClean="0"/>
              <a:t>09-10-2020</a:t>
            </a:fld>
            <a:endParaRPr lang="en-I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6425" cy="1141413"/>
          </a:xfrm>
        </p:spPr>
        <p:txBody>
          <a:bodyPr/>
          <a:lstStyle/>
          <a:p>
            <a:endParaRPr lang="en-US" dirty="0"/>
          </a:p>
        </p:txBody>
      </p:sp>
      <p:sp>
        <p:nvSpPr>
          <p:cNvPr id="3" name="Content Placeholder 2"/>
          <p:cNvSpPr>
            <a:spLocks noGrp="1"/>
          </p:cNvSpPr>
          <p:nvPr>
            <p:ph idx="1"/>
          </p:nvPr>
        </p:nvSpPr>
        <p:spPr>
          <a:xfrm>
            <a:off x="457200" y="1600200"/>
            <a:ext cx="8226425" cy="5105400"/>
          </a:xfrm>
          <a:noFill/>
          <a:ln>
            <a:noFill/>
          </a:ln>
        </p:spPr>
        <p:txBody>
          <a:bodyPr/>
          <a:lstStyle/>
          <a:p>
            <a:pPr>
              <a:buFont typeface="Arial" pitchFamily="34" charset="0"/>
              <a:buChar char="•"/>
            </a:pPr>
            <a:r>
              <a:rPr lang="en-IN" sz="2800" dirty="0" err="1">
                <a:latin typeface="Times New Roman" pitchFamily="18" charset="0"/>
                <a:cs typeface="Times New Roman" pitchFamily="18" charset="0"/>
              </a:rPr>
              <a:t>Sringara</a:t>
            </a:r>
            <a:r>
              <a:rPr lang="en-IN" sz="2800" dirty="0">
                <a:latin typeface="Times New Roman" pitchFamily="18" charset="0"/>
                <a:cs typeface="Times New Roman" pitchFamily="18" charset="0"/>
              </a:rPr>
              <a:t> : Happy</a:t>
            </a:r>
          </a:p>
          <a:p>
            <a:pPr>
              <a:buFont typeface="Arial" pitchFamily="34" charset="0"/>
              <a:buChar char="•"/>
            </a:pPr>
            <a:r>
              <a:rPr lang="en-IN" sz="2800" dirty="0" err="1">
                <a:latin typeface="Times New Roman" pitchFamily="18" charset="0"/>
                <a:cs typeface="Times New Roman" pitchFamily="18" charset="0"/>
              </a:rPr>
              <a:t>Hasya</a:t>
            </a:r>
            <a:r>
              <a:rPr lang="en-IN" sz="2800" dirty="0">
                <a:latin typeface="Times New Roman" pitchFamily="18" charset="0"/>
                <a:cs typeface="Times New Roman" pitchFamily="18" charset="0"/>
              </a:rPr>
              <a:t> : Comic</a:t>
            </a:r>
          </a:p>
          <a:p>
            <a:pPr>
              <a:buFont typeface="Arial" pitchFamily="34" charset="0"/>
              <a:buChar char="•"/>
            </a:pPr>
            <a:r>
              <a:rPr lang="en-IN" sz="2800" dirty="0" err="1">
                <a:latin typeface="Times New Roman" pitchFamily="18" charset="0"/>
                <a:cs typeface="Times New Roman" pitchFamily="18" charset="0"/>
              </a:rPr>
              <a:t>Karuna</a:t>
            </a:r>
            <a:r>
              <a:rPr lang="en-IN" sz="2800" dirty="0">
                <a:latin typeface="Times New Roman" pitchFamily="18" charset="0"/>
                <a:cs typeface="Times New Roman" pitchFamily="18" charset="0"/>
              </a:rPr>
              <a:t> : Compassion</a:t>
            </a:r>
          </a:p>
          <a:p>
            <a:pPr>
              <a:buFont typeface="Arial" pitchFamily="34" charset="0"/>
              <a:buChar char="•"/>
            </a:pPr>
            <a:r>
              <a:rPr lang="en-IN" sz="2800" dirty="0" err="1">
                <a:latin typeface="Times New Roman" pitchFamily="18" charset="0"/>
                <a:cs typeface="Times New Roman" pitchFamily="18" charset="0"/>
              </a:rPr>
              <a:t>Roudra</a:t>
            </a:r>
            <a:r>
              <a:rPr lang="en-IN" sz="2800" dirty="0">
                <a:latin typeface="Times New Roman" pitchFamily="18" charset="0"/>
                <a:cs typeface="Times New Roman" pitchFamily="18" charset="0"/>
              </a:rPr>
              <a:t> : Anger</a:t>
            </a:r>
          </a:p>
          <a:p>
            <a:pPr>
              <a:buFont typeface="Arial" pitchFamily="34" charset="0"/>
              <a:buChar char="•"/>
            </a:pPr>
            <a:r>
              <a:rPr lang="en-IN" sz="2800" dirty="0" err="1">
                <a:latin typeface="Times New Roman" pitchFamily="18" charset="0"/>
                <a:cs typeface="Times New Roman" pitchFamily="18" charset="0"/>
              </a:rPr>
              <a:t>Veera</a:t>
            </a:r>
            <a:r>
              <a:rPr lang="en-IN" sz="2800" dirty="0">
                <a:latin typeface="Times New Roman" pitchFamily="18" charset="0"/>
                <a:cs typeface="Times New Roman" pitchFamily="18" charset="0"/>
              </a:rPr>
              <a:t> : </a:t>
            </a:r>
            <a:r>
              <a:rPr lang="en-IN" sz="2800" dirty="0" err="1">
                <a:latin typeface="Times New Roman" pitchFamily="18" charset="0"/>
                <a:cs typeface="Times New Roman" pitchFamily="18" charset="0"/>
              </a:rPr>
              <a:t>Valor</a:t>
            </a:r>
            <a:endParaRPr lang="en-IN" sz="2800" dirty="0">
              <a:latin typeface="Times New Roman" pitchFamily="18" charset="0"/>
              <a:cs typeface="Times New Roman" pitchFamily="18" charset="0"/>
            </a:endParaRPr>
          </a:p>
          <a:p>
            <a:pPr>
              <a:buFont typeface="Arial" pitchFamily="34" charset="0"/>
              <a:buChar char="•"/>
            </a:pPr>
            <a:r>
              <a:rPr lang="en-IN" sz="2800" dirty="0" err="1">
                <a:latin typeface="Times New Roman" pitchFamily="18" charset="0"/>
                <a:cs typeface="Times New Roman" pitchFamily="18" charset="0"/>
              </a:rPr>
              <a:t>Bhayankara</a:t>
            </a:r>
            <a:r>
              <a:rPr lang="en-IN" sz="2800" dirty="0">
                <a:latin typeface="Times New Roman" pitchFamily="18" charset="0"/>
                <a:cs typeface="Times New Roman" pitchFamily="18" charset="0"/>
              </a:rPr>
              <a:t> : Fear</a:t>
            </a:r>
          </a:p>
          <a:p>
            <a:pPr>
              <a:buFont typeface="Arial" pitchFamily="34" charset="0"/>
              <a:buChar char="•"/>
            </a:pPr>
            <a:r>
              <a:rPr lang="en-IN" sz="2800" dirty="0" err="1">
                <a:latin typeface="Times New Roman" pitchFamily="18" charset="0"/>
                <a:cs typeface="Times New Roman" pitchFamily="18" charset="0"/>
              </a:rPr>
              <a:t>Bheebhatsya</a:t>
            </a:r>
            <a:r>
              <a:rPr lang="en-IN" sz="2800" dirty="0">
                <a:latin typeface="Times New Roman" pitchFamily="18" charset="0"/>
                <a:cs typeface="Times New Roman" pitchFamily="18" charset="0"/>
              </a:rPr>
              <a:t> : Disgust</a:t>
            </a:r>
          </a:p>
          <a:p>
            <a:pPr>
              <a:buFont typeface="Arial" pitchFamily="34" charset="0"/>
              <a:buChar char="•"/>
            </a:pPr>
            <a:r>
              <a:rPr lang="en-IN" sz="2800" dirty="0" err="1">
                <a:latin typeface="Times New Roman" pitchFamily="18" charset="0"/>
                <a:cs typeface="Times New Roman" pitchFamily="18" charset="0"/>
              </a:rPr>
              <a:t>Adbhutha</a:t>
            </a:r>
            <a:r>
              <a:rPr lang="en-IN" sz="2800" dirty="0">
                <a:latin typeface="Times New Roman" pitchFamily="18" charset="0"/>
                <a:cs typeface="Times New Roman" pitchFamily="18" charset="0"/>
              </a:rPr>
              <a:t> : Wonder</a:t>
            </a:r>
          </a:p>
          <a:p>
            <a:pPr>
              <a:buFont typeface="Arial" pitchFamily="34" charset="0"/>
              <a:buChar char="•"/>
            </a:pPr>
            <a:r>
              <a:rPr lang="en-IN" sz="2800" dirty="0" err="1">
                <a:latin typeface="Times New Roman" pitchFamily="18" charset="0"/>
                <a:cs typeface="Times New Roman" pitchFamily="18" charset="0"/>
              </a:rPr>
              <a:t>Shanta</a:t>
            </a:r>
            <a:r>
              <a:rPr lang="en-IN" sz="2800" dirty="0">
                <a:latin typeface="Times New Roman" pitchFamily="18" charset="0"/>
                <a:cs typeface="Times New Roman" pitchFamily="18" charset="0"/>
              </a:rPr>
              <a:t> : </a:t>
            </a:r>
            <a:r>
              <a:rPr lang="en-IN" sz="2800" dirty="0" err="1">
                <a:latin typeface="Times New Roman" pitchFamily="18" charset="0"/>
                <a:cs typeface="Times New Roman" pitchFamily="18" charset="0"/>
              </a:rPr>
              <a:t>Tranquility</a:t>
            </a:r>
            <a:endParaRPr lang="en-IN" sz="2800" dirty="0">
              <a:latin typeface="Times New Roman" pitchFamily="18" charset="0"/>
              <a:cs typeface="Times New Roman" pitchFamily="18" charset="0"/>
            </a:endParaRPr>
          </a:p>
          <a:p>
            <a:pPr>
              <a:buFont typeface="Arial" pitchFamily="34" charset="0"/>
              <a:buChar char="•"/>
            </a:pPr>
            <a:endParaRPr lang="en-US" sz="2800" dirty="0">
              <a:latin typeface="Times New Roman" pitchFamily="18" charset="0"/>
              <a:cs typeface="Times New Roman" pitchFamily="18" charset="0"/>
            </a:endParaRPr>
          </a:p>
        </p:txBody>
      </p:sp>
      <p:pic>
        <p:nvPicPr>
          <p:cNvPr id="4" name="Picture 11"/>
          <p:cNvPicPr>
            <a:picLocks noChangeAspect="1" noChangeArrowheads="1"/>
          </p:cNvPicPr>
          <p:nvPr/>
        </p:nvPicPr>
        <p:blipFill>
          <a:blip r:embed="rId2" cstate="print"/>
          <a:srcRect/>
          <a:stretch>
            <a:fillRect/>
          </a:stretch>
        </p:blipFill>
        <p:spPr bwMode="auto">
          <a:xfrm>
            <a:off x="17463" y="11113"/>
            <a:ext cx="9126537" cy="1601787"/>
          </a:xfrm>
          <a:prstGeom prst="rect">
            <a:avLst/>
          </a:prstGeom>
          <a:noFill/>
          <a:ln>
            <a:noFill/>
          </a:ln>
          <a:effectLst/>
        </p:spPr>
      </p:pic>
      <p:sp>
        <p:nvSpPr>
          <p:cNvPr id="9" name="Date Placeholder 8"/>
          <p:cNvSpPr>
            <a:spLocks noGrp="1"/>
          </p:cNvSpPr>
          <p:nvPr>
            <p:ph type="dt" idx="10"/>
          </p:nvPr>
        </p:nvSpPr>
        <p:spPr/>
        <p:txBody>
          <a:bodyPr/>
          <a:lstStyle/>
          <a:p>
            <a:fld id="{C44310EF-60C5-4002-A8D9-4234E5C29DD8}" type="datetime1">
              <a:rPr lang="en-IN" altLang="en-US" smtClean="0"/>
              <a:t>09-10-2020</a:t>
            </a:fld>
            <a:endParaRPr lang="en-I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8226425" cy="1141413"/>
          </a:xfrm>
        </p:spPr>
        <p:txBody>
          <a:bodyPr/>
          <a:lstStyle/>
          <a:p>
            <a:endParaRPr lang="en-US" dirty="0"/>
          </a:p>
        </p:txBody>
      </p:sp>
      <p:sp>
        <p:nvSpPr>
          <p:cNvPr id="3" name="Content Placeholder 2"/>
          <p:cNvSpPr>
            <a:spLocks noGrp="1"/>
          </p:cNvSpPr>
          <p:nvPr>
            <p:ph idx="1"/>
          </p:nvPr>
        </p:nvSpPr>
        <p:spPr>
          <a:xfrm>
            <a:off x="457200" y="1676401"/>
            <a:ext cx="8226425" cy="4502150"/>
          </a:xfrm>
          <a:noFill/>
          <a:ln>
            <a:noFill/>
          </a:ln>
        </p:spPr>
        <p:txBody>
          <a:bodyPr/>
          <a:lstStyle/>
          <a:p>
            <a:pPr>
              <a:buFont typeface="Arial" pitchFamily="34" charset="0"/>
              <a:buChar char="•"/>
            </a:pPr>
            <a:r>
              <a:rPr lang="en-IN" sz="2800" dirty="0" err="1">
                <a:latin typeface="Times New Roman" pitchFamily="18" charset="0"/>
                <a:cs typeface="Times New Roman" pitchFamily="18" charset="0"/>
              </a:rPr>
              <a:t>Bhavas</a:t>
            </a:r>
            <a:r>
              <a:rPr lang="en-IN" sz="2800" dirty="0">
                <a:latin typeface="Times New Roman" pitchFamily="18" charset="0"/>
                <a:cs typeface="Times New Roman" pitchFamily="18" charset="0"/>
              </a:rPr>
              <a:t> classification is used to classify the ‘</a:t>
            </a:r>
            <a:r>
              <a:rPr lang="en-IN" sz="2800" dirty="0" err="1">
                <a:latin typeface="Times New Roman" pitchFamily="18" charset="0"/>
                <a:cs typeface="Times New Roman" pitchFamily="18" charset="0"/>
              </a:rPr>
              <a:t>navarasam</a:t>
            </a:r>
            <a:r>
              <a:rPr lang="en-IN" sz="2800" dirty="0">
                <a:latin typeface="Times New Roman" pitchFamily="18" charset="0"/>
                <a:cs typeface="Times New Roman" pitchFamily="18" charset="0"/>
              </a:rPr>
              <a:t>’ of classical dance</a:t>
            </a:r>
          </a:p>
          <a:p>
            <a:pPr>
              <a:buFont typeface="Arial" pitchFamily="34" charset="0"/>
              <a:buChar char="•"/>
            </a:pPr>
            <a:r>
              <a:rPr lang="en-GB" altLang="en-US" sz="2800" dirty="0">
                <a:latin typeface="Times New Roman" panose="02020603050405020304" pitchFamily="18" charset="0"/>
                <a:cs typeface="Times New Roman" panose="02020603050405020304" pitchFamily="18" charset="0"/>
              </a:rPr>
              <a:t>Easily understand</a:t>
            </a:r>
            <a:r>
              <a:rPr lang="en-US" altLang="en-US" sz="2800" dirty="0">
                <a:latin typeface="Times New Roman" panose="02020603050405020304" pitchFamily="18" charset="0"/>
                <a:cs typeface="Times New Roman" panose="02020603050405020304" pitchFamily="18" charset="0"/>
              </a:rPr>
              <a:t>s the</a:t>
            </a:r>
            <a:r>
              <a:rPr lang="en-GB" altLang="en-US" sz="2800" dirty="0">
                <a:latin typeface="Times New Roman" panose="02020603050405020304" pitchFamily="18" charset="0"/>
                <a:cs typeface="Times New Roman" panose="02020603050405020304" pitchFamily="18" charset="0"/>
              </a:rPr>
              <a:t> meaning of each </a:t>
            </a:r>
            <a:r>
              <a:rPr lang="en-GB" altLang="en-US" sz="2800" dirty="0" err="1">
                <a:latin typeface="Times New Roman" panose="02020603050405020304" pitchFamily="18" charset="0"/>
                <a:cs typeface="Times New Roman" panose="02020603050405020304" pitchFamily="18" charset="0"/>
              </a:rPr>
              <a:t>bhavas</a:t>
            </a:r>
            <a:r>
              <a:rPr lang="en-GB" altLang="en-US" sz="2800" dirty="0">
                <a:latin typeface="Times New Roman" panose="02020603050405020304" pitchFamily="18" charset="0"/>
                <a:cs typeface="Times New Roman" panose="02020603050405020304" pitchFamily="18" charset="0"/>
              </a:rPr>
              <a:t> </a:t>
            </a:r>
            <a:endParaRPr lang="en-US" altLang="en-US" sz="2800" dirty="0">
              <a:latin typeface="Times New Roman" panose="02020603050405020304" pitchFamily="18" charset="0"/>
              <a:cs typeface="Times New Roman" panose="02020603050405020304" pitchFamily="18" charset="0"/>
            </a:endParaRPr>
          </a:p>
          <a:p>
            <a:endParaRPr lang="zh-CN" altLang="en-US" sz="2800" dirty="0"/>
          </a:p>
          <a:p>
            <a:pPr>
              <a:buFont typeface="Arial" pitchFamily="34" charset="0"/>
              <a:buChar char="•"/>
            </a:pPr>
            <a:endParaRPr lang="en-US" sz="2800" dirty="0">
              <a:latin typeface="Times New Roman" pitchFamily="18" charset="0"/>
              <a:cs typeface="Times New Roman" pitchFamily="18" charset="0"/>
            </a:endParaRPr>
          </a:p>
        </p:txBody>
      </p:sp>
      <p:pic>
        <p:nvPicPr>
          <p:cNvPr id="4" name="Picture 11"/>
          <p:cNvPicPr>
            <a:picLocks noChangeAspect="1" noChangeArrowheads="1"/>
          </p:cNvPicPr>
          <p:nvPr/>
        </p:nvPicPr>
        <p:blipFill>
          <a:blip r:embed="rId2" cstate="print"/>
          <a:srcRect/>
          <a:stretch>
            <a:fillRect/>
          </a:stretch>
        </p:blipFill>
        <p:spPr bwMode="auto">
          <a:xfrm>
            <a:off x="17463" y="11113"/>
            <a:ext cx="9126537" cy="1601787"/>
          </a:xfrm>
          <a:prstGeom prst="rect">
            <a:avLst/>
          </a:prstGeom>
          <a:noFill/>
          <a:ln>
            <a:noFill/>
          </a:ln>
          <a:effectLst/>
        </p:spPr>
      </p:pic>
      <p:sp>
        <p:nvSpPr>
          <p:cNvPr id="8" name="Date Placeholder 7"/>
          <p:cNvSpPr>
            <a:spLocks noGrp="1"/>
          </p:cNvSpPr>
          <p:nvPr>
            <p:ph type="dt" idx="10"/>
          </p:nvPr>
        </p:nvSpPr>
        <p:spPr/>
        <p:txBody>
          <a:bodyPr/>
          <a:lstStyle/>
          <a:p>
            <a:fld id="{3B89EB7A-7DA2-49B9-BEDB-568B9AE7216C}" type="datetime1">
              <a:rPr lang="en-IN" altLang="en-US" smtClean="0"/>
              <a:t>09-10-2020</a:t>
            </a:fld>
            <a:endParaRPr lang="en-I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0" name="Picture 11"/>
          <p:cNvPicPr>
            <a:picLocks noChangeAspect="1" noChangeArrowheads="1"/>
          </p:cNvPicPr>
          <p:nvPr/>
        </p:nvPicPr>
        <p:blipFill>
          <a:blip r:embed="rId2" cstate="print"/>
          <a:srcRect/>
          <a:stretch>
            <a:fillRect/>
          </a:stretch>
        </p:blipFill>
        <p:spPr bwMode="auto">
          <a:xfrm>
            <a:off x="17463" y="11113"/>
            <a:ext cx="9126537" cy="1601787"/>
          </a:xfrm>
          <a:prstGeom prst="rect">
            <a:avLst/>
          </a:prstGeom>
          <a:noFill/>
          <a:ln>
            <a:noFill/>
          </a:ln>
          <a:effectLst/>
        </p:spPr>
      </p:pic>
      <p:sp>
        <p:nvSpPr>
          <p:cNvPr id="1048649" name="Rectangle 3"/>
          <p:cNvSpPr>
            <a:spLocks noChangeArrowheads="1"/>
          </p:cNvSpPr>
          <p:nvPr/>
        </p:nvSpPr>
        <p:spPr bwMode="auto">
          <a:xfrm>
            <a:off x="1905000" y="6324600"/>
            <a:ext cx="5410200" cy="368300"/>
          </a:xfrm>
          <a:prstGeom prst="rect">
            <a:avLst/>
          </a:prstGeom>
          <a:noFill/>
          <a:ln>
            <a:noFill/>
          </a:ln>
          <a:effec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9pPr>
          </a:lstStyle>
          <a:p>
            <a:pPr eaLnBrk="1" hangingPunct="1">
              <a:buClrTx/>
              <a:buFontTx/>
              <a:buNone/>
            </a:pPr>
            <a:r>
              <a:rPr lang="en-US" altLang="en-US" b="1">
                <a:solidFill>
                  <a:srgbClr val="000000"/>
                </a:solidFill>
                <a:latin typeface="Arial Black" panose="020B0A04020102020204" pitchFamily="34" charset="0"/>
              </a:rPr>
              <a:t>                       </a:t>
            </a:r>
            <a:r>
              <a:rPr lang="en-US" altLang="en-US" sz="1600">
                <a:solidFill>
                  <a:srgbClr val="000000"/>
                </a:solidFill>
                <a:latin typeface="Times New Roman" panose="02020603050405020304" pitchFamily="18" charset="0"/>
                <a:cs typeface="Times New Roman" panose="02020603050405020304" pitchFamily="18" charset="0"/>
              </a:rPr>
              <a:t>CSE Department, JECC</a:t>
            </a:r>
          </a:p>
        </p:txBody>
      </p:sp>
      <p:sp>
        <p:nvSpPr>
          <p:cNvPr id="1048650" name="Text Box 2"/>
          <p:cNvSpPr txBox="1">
            <a:spLocks noChangeArrowheads="1"/>
          </p:cNvSpPr>
          <p:nvPr/>
        </p:nvSpPr>
        <p:spPr bwMode="auto">
          <a:xfrm>
            <a:off x="457200" y="6356350"/>
            <a:ext cx="8305800" cy="365125"/>
          </a:xfrm>
          <a:prstGeom prst="rect">
            <a:avLst/>
          </a:prstGeom>
          <a:noFill/>
          <a:ln>
            <a:noFill/>
          </a:ln>
          <a:effectLst/>
        </p:spPr>
        <p:txBody>
          <a:bodyPr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9pPr>
          </a:lstStyle>
          <a:p>
            <a:pPr eaLnBrk="1" hangingPunct="1">
              <a:buClrTx/>
              <a:buFontTx/>
              <a:buNone/>
            </a:pPr>
            <a:endParaRPr lang="en-IN" altLang="en-US" sz="1200" dirty="0">
              <a:solidFill>
                <a:srgbClr val="898989"/>
              </a:solidFill>
              <a:latin typeface="Calibri" panose="020F0502020204030204" pitchFamily="34" charset="0"/>
            </a:endParaRPr>
          </a:p>
        </p:txBody>
      </p:sp>
      <p:sp>
        <p:nvSpPr>
          <p:cNvPr id="1048651" name="Text Box 4"/>
          <p:cNvSpPr txBox="1">
            <a:spLocks noChangeArrowheads="1"/>
          </p:cNvSpPr>
          <p:nvPr/>
        </p:nvSpPr>
        <p:spPr bwMode="auto">
          <a:xfrm>
            <a:off x="6553200" y="6356350"/>
            <a:ext cx="2133600" cy="365125"/>
          </a:xfrm>
          <a:prstGeom prst="rect">
            <a:avLst/>
          </a:prstGeom>
          <a:noFill/>
          <a:ln>
            <a:noFill/>
          </a:ln>
          <a:effectLst/>
        </p:spPr>
        <p:txBody>
          <a:bodyPr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Arial" panose="020B0604020202020204" pitchFamily="34" charset="0"/>
                <a:cs typeface="Noto Sans CJK SC Regular" charset="0"/>
              </a:defRPr>
            </a:lvl9pPr>
          </a:lstStyle>
          <a:p>
            <a:pPr algn="r" eaLnBrk="1" hangingPunct="1">
              <a:buClrTx/>
              <a:buFontTx/>
              <a:buNone/>
            </a:pPr>
            <a:fld id="{FB67754E-CD30-4C52-B3DC-5F7542D0E2DD}" type="slidenum">
              <a:rPr lang="en-US" altLang="en-US" sz="1200">
                <a:solidFill>
                  <a:srgbClr val="898989"/>
                </a:solidFill>
                <a:latin typeface="Calibri" panose="020F0502020204030204" pitchFamily="34" charset="0"/>
              </a:rPr>
              <a:pPr algn="r" eaLnBrk="1" hangingPunct="1">
                <a:buClrTx/>
                <a:buFontTx/>
                <a:buNone/>
              </a:pPr>
              <a:t>9</a:t>
            </a:fld>
            <a:endParaRPr lang="en-US" altLang="en-US" sz="1200">
              <a:solidFill>
                <a:srgbClr val="898989"/>
              </a:solidFill>
              <a:latin typeface="Calibri" panose="020F0502020204030204" pitchFamily="34" charset="0"/>
            </a:endParaRPr>
          </a:p>
        </p:txBody>
      </p:sp>
      <p:sp>
        <p:nvSpPr>
          <p:cNvPr id="9" name="Rectangle 8"/>
          <p:cNvSpPr/>
          <p:nvPr/>
        </p:nvSpPr>
        <p:spPr bwMode="auto">
          <a:xfrm>
            <a:off x="457200" y="4191000"/>
            <a:ext cx="1752600" cy="762000"/>
          </a:xfrm>
          <a:prstGeom prst="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pPr>
            <a:endParaRPr kumimoji="0" lang="en-US" sz="1800" b="0" i="0" u="none" strike="noStrike" cap="none" normalizeH="0" baseline="0">
              <a:ln>
                <a:noFill/>
              </a:ln>
              <a:solidFill>
                <a:schemeClr val="bg1"/>
              </a:solidFill>
              <a:effectLst/>
              <a:latin typeface="Arial" panose="020B0604020202020204" pitchFamily="34" charset="0"/>
              <a:cs typeface="Noto Sans CJK SC Regular" charset="0"/>
            </a:endParaRPr>
          </a:p>
        </p:txBody>
      </p:sp>
      <p:cxnSp>
        <p:nvCxnSpPr>
          <p:cNvPr id="11" name="Straight Arrow Connector 10"/>
          <p:cNvCxnSpPr/>
          <p:nvPr/>
        </p:nvCxnSpPr>
        <p:spPr bwMode="auto">
          <a:xfrm>
            <a:off x="2209800" y="4572000"/>
            <a:ext cx="762000" cy="0"/>
          </a:xfrm>
          <a:prstGeom prst="straightConnector1">
            <a:avLst/>
          </a:prstGeom>
          <a:solidFill>
            <a:srgbClr val="00B8FF"/>
          </a:solidFill>
          <a:ln w="38100" cap="flat" cmpd="sng" algn="ctr">
            <a:solidFill>
              <a:schemeClr val="tx1"/>
            </a:solidFill>
            <a:prstDash val="solid"/>
            <a:round/>
            <a:headEnd type="none" w="med" len="med"/>
            <a:tailEnd type="arrow"/>
          </a:ln>
          <a:effectLst/>
        </p:spPr>
      </p:cxnSp>
      <p:sp>
        <p:nvSpPr>
          <p:cNvPr id="13" name="Rectangle 12"/>
          <p:cNvSpPr/>
          <p:nvPr/>
        </p:nvSpPr>
        <p:spPr bwMode="auto">
          <a:xfrm>
            <a:off x="7315200" y="4191000"/>
            <a:ext cx="1828800" cy="762000"/>
          </a:xfrm>
          <a:prstGeom prst="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pPr>
            <a:endParaRPr kumimoji="0" lang="en-US" sz="1800" b="0" i="0" u="none" strike="noStrike" cap="none" normalizeH="0" baseline="0">
              <a:ln>
                <a:noFill/>
              </a:ln>
              <a:solidFill>
                <a:schemeClr val="bg1"/>
              </a:solidFill>
              <a:effectLst/>
              <a:latin typeface="Arial" panose="020B0604020202020204" pitchFamily="34" charset="0"/>
              <a:cs typeface="Noto Sans CJK SC Regular" charset="0"/>
            </a:endParaRPr>
          </a:p>
        </p:txBody>
      </p:sp>
      <p:sp>
        <p:nvSpPr>
          <p:cNvPr id="14" name="Rectangle 13"/>
          <p:cNvSpPr/>
          <p:nvPr/>
        </p:nvSpPr>
        <p:spPr bwMode="auto">
          <a:xfrm>
            <a:off x="2971800" y="4191000"/>
            <a:ext cx="1752600" cy="762000"/>
          </a:xfrm>
          <a:prstGeom prst="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pPr>
            <a:endParaRPr kumimoji="0" lang="en-US" sz="1800" b="0" i="0" u="none" strike="noStrike" cap="none" normalizeH="0" baseline="0">
              <a:ln>
                <a:noFill/>
              </a:ln>
              <a:solidFill>
                <a:schemeClr val="bg1"/>
              </a:solidFill>
              <a:effectLst/>
              <a:latin typeface="Arial" panose="020B0604020202020204" pitchFamily="34" charset="0"/>
              <a:cs typeface="Noto Sans CJK SC Regular" charset="0"/>
            </a:endParaRPr>
          </a:p>
        </p:txBody>
      </p:sp>
      <p:cxnSp>
        <p:nvCxnSpPr>
          <p:cNvPr id="16" name="Straight Arrow Connector 15"/>
          <p:cNvCxnSpPr/>
          <p:nvPr/>
        </p:nvCxnSpPr>
        <p:spPr bwMode="auto">
          <a:xfrm>
            <a:off x="4724400" y="4572000"/>
            <a:ext cx="762000" cy="0"/>
          </a:xfrm>
          <a:prstGeom prst="straightConnector1">
            <a:avLst/>
          </a:prstGeom>
          <a:solidFill>
            <a:srgbClr val="00B8FF"/>
          </a:solidFill>
          <a:ln w="38100" cap="flat" cmpd="sng" algn="ctr">
            <a:solidFill>
              <a:schemeClr val="tx1"/>
            </a:solidFill>
            <a:prstDash val="solid"/>
            <a:round/>
            <a:headEnd type="none" w="med" len="med"/>
            <a:tailEnd type="arrow"/>
          </a:ln>
          <a:effectLst/>
        </p:spPr>
      </p:cxnSp>
      <p:sp>
        <p:nvSpPr>
          <p:cNvPr id="18" name="Rectangle 17"/>
          <p:cNvSpPr/>
          <p:nvPr/>
        </p:nvSpPr>
        <p:spPr bwMode="auto">
          <a:xfrm>
            <a:off x="5486400" y="2667000"/>
            <a:ext cx="1752600" cy="762000"/>
          </a:xfrm>
          <a:prstGeom prst="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pPr>
            <a:endParaRPr kumimoji="0" lang="en-US" sz="1800" b="0" i="0" u="none" strike="noStrike" cap="none" normalizeH="0" baseline="0">
              <a:ln>
                <a:noFill/>
              </a:ln>
              <a:solidFill>
                <a:schemeClr val="bg1"/>
              </a:solidFill>
              <a:effectLst/>
              <a:latin typeface="Arial" panose="020B0604020202020204" pitchFamily="34" charset="0"/>
              <a:cs typeface="Noto Sans CJK SC Regular" charset="0"/>
            </a:endParaRPr>
          </a:p>
        </p:txBody>
      </p:sp>
      <p:cxnSp>
        <p:nvCxnSpPr>
          <p:cNvPr id="32" name="Straight Arrow Connector 31"/>
          <p:cNvCxnSpPr/>
          <p:nvPr/>
        </p:nvCxnSpPr>
        <p:spPr bwMode="auto">
          <a:xfrm>
            <a:off x="6934200" y="4572000"/>
            <a:ext cx="457200" cy="0"/>
          </a:xfrm>
          <a:prstGeom prst="straightConnector1">
            <a:avLst/>
          </a:prstGeom>
          <a:solidFill>
            <a:srgbClr val="00B8FF"/>
          </a:solidFill>
          <a:ln w="38100" cap="flat" cmpd="sng" algn="ctr">
            <a:solidFill>
              <a:schemeClr val="tx1"/>
            </a:solidFill>
            <a:prstDash val="solid"/>
            <a:round/>
            <a:headEnd type="none" w="med" len="med"/>
            <a:tailEnd type="arrow"/>
          </a:ln>
          <a:effectLst/>
        </p:spPr>
      </p:cxnSp>
      <p:sp>
        <p:nvSpPr>
          <p:cNvPr id="36" name="TextBox 35"/>
          <p:cNvSpPr txBox="1"/>
          <p:nvPr/>
        </p:nvSpPr>
        <p:spPr>
          <a:xfrm>
            <a:off x="685800" y="4114800"/>
            <a:ext cx="1371600" cy="830997"/>
          </a:xfrm>
          <a:prstGeom prst="rect">
            <a:avLst/>
          </a:prstGeom>
          <a:noFill/>
        </p:spPr>
        <p:txBody>
          <a:bodyPr wrap="square" rtlCol="0">
            <a:spAutoFit/>
          </a:bodyPr>
          <a:lstStyle/>
          <a:p>
            <a:r>
              <a:rPr lang="en-IN" sz="2400" dirty="0">
                <a:solidFill>
                  <a:schemeClr val="tx1"/>
                </a:solidFill>
                <a:latin typeface="Times New Roman" pitchFamily="18" charset="0"/>
                <a:cs typeface="Times New Roman" pitchFamily="18" charset="0"/>
              </a:rPr>
              <a:t>Input image</a:t>
            </a:r>
            <a:endParaRPr lang="en-US" sz="2400" dirty="0">
              <a:solidFill>
                <a:schemeClr val="tx1"/>
              </a:solidFill>
              <a:latin typeface="Times New Roman" pitchFamily="18" charset="0"/>
              <a:cs typeface="Times New Roman" pitchFamily="18" charset="0"/>
            </a:endParaRPr>
          </a:p>
        </p:txBody>
      </p:sp>
      <p:sp>
        <p:nvSpPr>
          <p:cNvPr id="38" name="TextBox 37"/>
          <p:cNvSpPr txBox="1"/>
          <p:nvPr/>
        </p:nvSpPr>
        <p:spPr>
          <a:xfrm>
            <a:off x="3048000" y="4191000"/>
            <a:ext cx="1600200" cy="830997"/>
          </a:xfrm>
          <a:prstGeom prst="rect">
            <a:avLst/>
          </a:prstGeom>
          <a:noFill/>
        </p:spPr>
        <p:txBody>
          <a:bodyPr wrap="square" rtlCol="0">
            <a:spAutoFit/>
          </a:bodyPr>
          <a:lstStyle/>
          <a:p>
            <a:r>
              <a:rPr lang="en-IN" sz="2400" dirty="0">
                <a:solidFill>
                  <a:schemeClr val="tx1"/>
                </a:solidFill>
                <a:latin typeface="Times New Roman" pitchFamily="18" charset="0"/>
                <a:cs typeface="Times New Roman" pitchFamily="18" charset="0"/>
              </a:rPr>
              <a:t>Feature extraction</a:t>
            </a:r>
            <a:endParaRPr lang="en-US" sz="2400" dirty="0">
              <a:solidFill>
                <a:schemeClr val="tx1"/>
              </a:solidFill>
              <a:latin typeface="Times New Roman" pitchFamily="18" charset="0"/>
              <a:cs typeface="Times New Roman" pitchFamily="18" charset="0"/>
            </a:endParaRPr>
          </a:p>
        </p:txBody>
      </p:sp>
      <p:sp>
        <p:nvSpPr>
          <p:cNvPr id="39" name="TextBox 38"/>
          <p:cNvSpPr txBox="1"/>
          <p:nvPr/>
        </p:nvSpPr>
        <p:spPr>
          <a:xfrm>
            <a:off x="5486400" y="4038600"/>
            <a:ext cx="1447800" cy="830997"/>
          </a:xfrm>
          <a:prstGeom prst="rect">
            <a:avLst/>
          </a:prstGeom>
          <a:noFill/>
        </p:spPr>
        <p:txBody>
          <a:bodyPr wrap="square" rtlCol="0">
            <a:spAutoFit/>
          </a:bodyPr>
          <a:lstStyle/>
          <a:p>
            <a:r>
              <a:rPr lang="en-IN" sz="2400" dirty="0">
                <a:solidFill>
                  <a:schemeClr val="tx1"/>
                </a:solidFill>
                <a:latin typeface="Times New Roman" pitchFamily="18" charset="0"/>
                <a:cs typeface="Times New Roman" pitchFamily="18" charset="0"/>
              </a:rPr>
              <a:t>  Prediction</a:t>
            </a:r>
            <a:endParaRPr lang="en-US" sz="2400" dirty="0">
              <a:solidFill>
                <a:schemeClr val="tx1"/>
              </a:solidFill>
              <a:latin typeface="Times New Roman" pitchFamily="18" charset="0"/>
              <a:cs typeface="Times New Roman" pitchFamily="18" charset="0"/>
            </a:endParaRPr>
          </a:p>
        </p:txBody>
      </p:sp>
      <p:cxnSp>
        <p:nvCxnSpPr>
          <p:cNvPr id="47" name="Straight Arrow Connector 46"/>
          <p:cNvCxnSpPr/>
          <p:nvPr/>
        </p:nvCxnSpPr>
        <p:spPr bwMode="auto">
          <a:xfrm>
            <a:off x="6172200" y="3429000"/>
            <a:ext cx="0" cy="762000"/>
          </a:xfrm>
          <a:prstGeom prst="straightConnector1">
            <a:avLst/>
          </a:prstGeom>
          <a:solidFill>
            <a:srgbClr val="00B8FF"/>
          </a:solidFill>
          <a:ln w="38100" cap="flat" cmpd="sng" algn="ctr">
            <a:solidFill>
              <a:schemeClr val="tx1"/>
            </a:solidFill>
            <a:prstDash val="solid"/>
            <a:round/>
            <a:headEnd type="none" w="med" len="med"/>
            <a:tailEnd type="arrow"/>
          </a:ln>
          <a:effectLst/>
        </p:spPr>
      </p:cxnSp>
      <p:sp>
        <p:nvSpPr>
          <p:cNvPr id="51" name="TextBox 50"/>
          <p:cNvSpPr txBox="1"/>
          <p:nvPr/>
        </p:nvSpPr>
        <p:spPr>
          <a:xfrm>
            <a:off x="5562600" y="2667000"/>
            <a:ext cx="1600200" cy="830997"/>
          </a:xfrm>
          <a:prstGeom prst="rect">
            <a:avLst/>
          </a:prstGeom>
          <a:noFill/>
        </p:spPr>
        <p:txBody>
          <a:bodyPr wrap="square" rtlCol="0">
            <a:spAutoFit/>
          </a:bodyPr>
          <a:lstStyle/>
          <a:p>
            <a:r>
              <a:rPr lang="en-IN" sz="2400" dirty="0" err="1">
                <a:solidFill>
                  <a:schemeClr val="tx1"/>
                </a:solidFill>
                <a:latin typeface="Times New Roman" pitchFamily="18" charset="0"/>
                <a:cs typeface="Times New Roman" pitchFamily="18" charset="0"/>
              </a:rPr>
              <a:t>Bhavas</a:t>
            </a:r>
            <a:r>
              <a:rPr lang="en-IN" sz="2400" dirty="0">
                <a:solidFill>
                  <a:schemeClr val="tx1"/>
                </a:solidFill>
                <a:latin typeface="Times New Roman" pitchFamily="18" charset="0"/>
                <a:cs typeface="Times New Roman" pitchFamily="18" charset="0"/>
              </a:rPr>
              <a:t> Dataset</a:t>
            </a:r>
            <a:endParaRPr lang="en-US" sz="2400" dirty="0">
              <a:solidFill>
                <a:schemeClr val="tx1"/>
              </a:solidFill>
              <a:latin typeface="Times New Roman" pitchFamily="18" charset="0"/>
              <a:cs typeface="Times New Roman" pitchFamily="18" charset="0"/>
            </a:endParaRPr>
          </a:p>
        </p:txBody>
      </p:sp>
      <p:sp>
        <p:nvSpPr>
          <p:cNvPr id="52" name="TextBox 51"/>
          <p:cNvSpPr txBox="1"/>
          <p:nvPr/>
        </p:nvSpPr>
        <p:spPr>
          <a:xfrm>
            <a:off x="7239000" y="4191000"/>
            <a:ext cx="2362200" cy="830997"/>
          </a:xfrm>
          <a:prstGeom prst="rect">
            <a:avLst/>
          </a:prstGeom>
          <a:noFill/>
        </p:spPr>
        <p:txBody>
          <a:bodyPr wrap="square" rtlCol="0">
            <a:spAutoFit/>
          </a:bodyPr>
          <a:lstStyle/>
          <a:p>
            <a:r>
              <a:rPr lang="en-IN" sz="2400" dirty="0">
                <a:solidFill>
                  <a:schemeClr val="tx1"/>
                </a:solidFill>
                <a:latin typeface="Times New Roman" pitchFamily="18" charset="0"/>
                <a:cs typeface="Times New Roman" pitchFamily="18" charset="0"/>
              </a:rPr>
              <a:t>Corresponding</a:t>
            </a:r>
          </a:p>
          <a:p>
            <a:r>
              <a:rPr lang="en-IN" sz="2400" dirty="0" err="1">
                <a:solidFill>
                  <a:schemeClr val="tx1"/>
                </a:solidFill>
                <a:latin typeface="Times New Roman" pitchFamily="18" charset="0"/>
                <a:cs typeface="Times New Roman" pitchFamily="18" charset="0"/>
              </a:rPr>
              <a:t>Bhava</a:t>
            </a:r>
            <a:endParaRPr lang="en-IN" sz="2400" dirty="0">
              <a:solidFill>
                <a:schemeClr val="tx1"/>
              </a:solidFill>
              <a:latin typeface="Times New Roman" pitchFamily="18" charset="0"/>
              <a:cs typeface="Times New Roman" pitchFamily="18" charset="0"/>
            </a:endParaRPr>
          </a:p>
        </p:txBody>
      </p:sp>
      <p:sp>
        <p:nvSpPr>
          <p:cNvPr id="53" name="Title 52"/>
          <p:cNvSpPr>
            <a:spLocks noGrp="1"/>
          </p:cNvSpPr>
          <p:nvPr>
            <p:ph type="title"/>
          </p:nvPr>
        </p:nvSpPr>
        <p:spPr>
          <a:xfrm>
            <a:off x="0" y="1600201"/>
            <a:ext cx="8226425" cy="685800"/>
          </a:xfrm>
        </p:spPr>
        <p:txBody>
          <a:bodyPr/>
          <a:lstStyle/>
          <a:p>
            <a:endParaRPr lang="en-US" dirty="0"/>
          </a:p>
        </p:txBody>
      </p:sp>
      <p:sp>
        <p:nvSpPr>
          <p:cNvPr id="54" name="Content Placeholder 53"/>
          <p:cNvSpPr>
            <a:spLocks noGrp="1"/>
          </p:cNvSpPr>
          <p:nvPr>
            <p:ph idx="1"/>
          </p:nvPr>
        </p:nvSpPr>
        <p:spPr>
          <a:xfrm>
            <a:off x="917575" y="1752600"/>
            <a:ext cx="8226425" cy="3657600"/>
          </a:xfrm>
          <a:noFill/>
          <a:ln>
            <a:noFill/>
          </a:ln>
        </p:spPr>
        <p:txBody>
          <a:bodyPr/>
          <a:lstStyle/>
          <a:p>
            <a:endParaRPr lang="en-US" dirty="0"/>
          </a:p>
        </p:txBody>
      </p:sp>
      <p:sp>
        <p:nvSpPr>
          <p:cNvPr id="56" name="Rectangle 55"/>
          <p:cNvSpPr/>
          <p:nvPr/>
        </p:nvSpPr>
        <p:spPr bwMode="auto">
          <a:xfrm>
            <a:off x="5486400" y="4191000"/>
            <a:ext cx="1447800" cy="914400"/>
          </a:xfrm>
          <a:prstGeom prst="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pPr>
            <a:endParaRPr kumimoji="0" lang="en-US" sz="1800" b="0" i="0" u="none" strike="noStrike" cap="none" normalizeH="0" baseline="0">
              <a:ln>
                <a:noFill/>
              </a:ln>
              <a:solidFill>
                <a:schemeClr val="bg1"/>
              </a:solidFill>
              <a:effectLst/>
              <a:latin typeface="Arial" panose="020B0604020202020204" pitchFamily="34" charset="0"/>
              <a:cs typeface="Noto Sans CJK SC Regular" charset="0"/>
            </a:endParaRPr>
          </a:p>
        </p:txBody>
      </p:sp>
      <p:sp>
        <p:nvSpPr>
          <p:cNvPr id="23" name="Date Placeholder 22"/>
          <p:cNvSpPr>
            <a:spLocks noGrp="1"/>
          </p:cNvSpPr>
          <p:nvPr>
            <p:ph type="dt" idx="10"/>
          </p:nvPr>
        </p:nvSpPr>
        <p:spPr/>
        <p:txBody>
          <a:bodyPr/>
          <a:lstStyle/>
          <a:p>
            <a:fld id="{B429DC5F-EFAE-416F-8896-AACFAD011BB9}" type="datetime1">
              <a:rPr lang="en-IN" altLang="en-US" smtClean="0"/>
              <a:t>09-10-2020</a:t>
            </a:fld>
            <a:endParaRPr lang="en-IN" altLang="en-US"/>
          </a:p>
        </p:txBody>
      </p:sp>
    </p:spTree>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DejaVu Sans"/>
      </a:majorFont>
      <a:minorFont>
        <a:latin typeface="Arial"/>
        <a:ea typeface=""/>
        <a:cs typeface="DejaVu Sans"/>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kumimoji="0" lang="en-GB" altLang="en-US" sz="1800" b="0" i="0" u="none" strike="noStrike" cap="none" normalizeH="0" baseline="0" smtClean="0">
            <a:ln>
              <a:noFill/>
            </a:ln>
            <a:solidFill>
              <a:schemeClr val="bg1"/>
            </a:solidFill>
            <a:effectLst/>
            <a:latin typeface="Arial" panose="020B0604020202020204" pitchFamily="34" charset="0"/>
            <a:cs typeface="Noto Sans CJK SC Regular"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kumimoji="0" lang="en-GB" altLang="en-US" sz="1800" b="0" i="0" u="none" strike="noStrike" cap="none" normalizeH="0" baseline="0" smtClean="0">
            <a:ln>
              <a:noFill/>
            </a:ln>
            <a:solidFill>
              <a:schemeClr val="bg1"/>
            </a:solidFill>
            <a:effectLst/>
            <a:latin typeface="Arial" panose="020B0604020202020204" pitchFamily="34" charset="0"/>
            <a:cs typeface="Noto Sans CJK SC Regular"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460</TotalTime>
  <Words>886</Words>
  <Application>Microsoft Office PowerPoint</Application>
  <PresentationFormat>On-screen Show (4:3)</PresentationFormat>
  <Paragraphs>167</Paragraphs>
  <Slides>19</Slides>
  <Notes>8</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SHILPA</dc:creator>
  <cp:lastModifiedBy>Administrator</cp:lastModifiedBy>
  <cp:revision>25</cp:revision>
  <dcterms:created xsi:type="dcterms:W3CDTF">2006-08-15T13:00:00Z</dcterms:created>
  <dcterms:modified xsi:type="dcterms:W3CDTF">2020-10-09T04:44:10Z</dcterms:modified>
</cp:coreProperties>
</file>