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8444-7614-4D82-ACA6-80EA9E3BE635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C02-0F55-4154-A104-EB5217C0092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dirty="0" sz="5400" lang="en-US" smtClean="0"/>
              <a:t>Introducing Technologies for handling Big Data Analytics</a:t>
            </a:r>
            <a:endParaRPr dirty="0" sz="5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p>
            <a:pPr>
              <a:buNone/>
            </a:pPr>
            <a:r>
              <a:rPr dirty="0" lang="en-US" smtClean="0"/>
              <a:t>    Various technologies are used to handle, process and analyze Big data in fields of</a:t>
            </a:r>
            <a:r>
              <a:rPr dirty="0" sz="3200" lang="en-US" smtClean="0"/>
              <a:t>  </a:t>
            </a:r>
            <a:r>
              <a:rPr dirty="0" lang="en-US" smtClean="0"/>
              <a:t>d</a:t>
            </a:r>
            <a:r>
              <a:rPr dirty="0" sz="3200" lang="en-US" smtClean="0"/>
              <a:t>istributed and parallel processing are:</a:t>
            </a:r>
          </a:p>
          <a:p>
            <a:pPr lvl="1"/>
            <a:r>
              <a:rPr dirty="0" sz="3200" lang="en-US" smtClean="0"/>
              <a:t>   Hadoop</a:t>
            </a:r>
          </a:p>
          <a:p>
            <a:pPr lvl="1"/>
            <a:r>
              <a:rPr dirty="0" sz="3200" lang="en-US" smtClean="0"/>
              <a:t>   In-Memory Computing</a:t>
            </a:r>
          </a:p>
          <a:p>
            <a:pPr lvl="1"/>
            <a:r>
              <a:rPr dirty="0" sz="3200" lang="en-US" smtClean="0"/>
              <a:t>   Big Data cloud</a:t>
            </a:r>
          </a:p>
          <a:p>
            <a:pPr lvl="3"/>
            <a:endParaRPr dirty="0" sz="3200" lang="en-US" smtClean="0"/>
          </a:p>
          <a:p>
            <a:pPr lvl="1"/>
            <a:endParaRPr dirty="0" sz="32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Hadoop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Open source platform</a:t>
            </a:r>
          </a:p>
          <a:p>
            <a:r>
              <a:rPr dirty="0" lang="en-US" smtClean="0"/>
              <a:t>Most popular technology</a:t>
            </a:r>
          </a:p>
          <a:p>
            <a:r>
              <a:rPr dirty="0" lang="en-US" smtClean="0"/>
              <a:t>Process different types of data</a:t>
            </a:r>
          </a:p>
          <a:p>
            <a:r>
              <a:rPr dirty="0" lang="en-US" smtClean="0"/>
              <a:t>Used by data driven organizations to extract maximum output from data usage </a:t>
            </a:r>
            <a:r>
              <a:rPr lang="en-US" smtClean="0"/>
              <a:t>practices 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Cloud Computing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is a type of Internet-based </a:t>
            </a:r>
            <a:r>
              <a:rPr dirty="0" i="1" lang="en-US" smtClean="0"/>
              <a:t>computing</a:t>
            </a:r>
            <a:r>
              <a:rPr dirty="0" lang="en-US" smtClean="0"/>
              <a:t> that provides shared </a:t>
            </a:r>
            <a:r>
              <a:rPr dirty="0" i="1" lang="en-US" smtClean="0"/>
              <a:t>computer</a:t>
            </a:r>
            <a:r>
              <a:rPr dirty="0" lang="en-US" smtClean="0"/>
              <a:t> processing resources and data to computers and other devices on demand.</a:t>
            </a:r>
          </a:p>
          <a:p>
            <a:r>
              <a:rPr dirty="0" lang="en-US" smtClean="0"/>
              <a:t>Helps business to save cost</a:t>
            </a:r>
          </a:p>
          <a:p>
            <a:r>
              <a:rPr dirty="0" lang="en-US" smtClean="0"/>
              <a:t>Manage resources on basis of requirements</a:t>
            </a:r>
          </a:p>
          <a:p>
            <a:r>
              <a:rPr dirty="0" lang="en-US" smtClean="0"/>
              <a:t>Paying only for services used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 In-Memory Computing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In-memory computing helps business customers, including retailers, banks and utilities, to quickly detect patterns, analyze massive </a:t>
            </a:r>
            <a:r>
              <a:rPr lang="en-US" smtClean="0"/>
              <a:t>data volumes </a:t>
            </a:r>
            <a:r>
              <a:rPr dirty="0" lang="en-US" smtClean="0"/>
              <a:t>and perform their operations quickly.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p>
            <a:pPr>
              <a:buNone/>
            </a:pPr>
            <a:r>
              <a:rPr dirty="0" lang="en-US" smtClean="0"/>
              <a:t>	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sz="7200" lang="en-US" smtClean="0"/>
              <a:t>				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Introducing Technologies for handling Big Data Analytics</dc:title>
  <dc:creator>sngist5</dc:creator>
  <cp:lastModifiedBy>sngist</cp:lastModifiedBy>
  <dcterms:created xsi:type="dcterms:W3CDTF">2017-01-10T19:46:14Z</dcterms:created>
  <dcterms:modified xsi:type="dcterms:W3CDTF">2021-07-19T05:23:35Z</dcterms:modified>
</cp:coreProperties>
</file>