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Git</a:t>
            </a:r>
            <a:endParaRPr b="1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838200" y="15294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/>
              <a:t>To check the git installed or not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git --version</a:t>
            </a:r>
            <a:endParaRPr/>
          </a:p>
          <a:p>
            <a:pPr indent="-762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/>
              <a:t>Initialize git locally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git init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/>
              <a:t>Configure git 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git config --global user.name “username”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git config --global user.email “email@example.com”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git config --global core.editor “code --wait”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git config --global core.autocrlf true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812442" y="769557"/>
            <a:ext cx="10515600" cy="5322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/>
              <a:t>Add remote origin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git add remote origin “gitrepolink.git”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/>
              <a:t>Create branch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git checkout –b &lt;branch_name&gt;  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/>
              <a:t>Add file to git locally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git add .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git add &lt;directory&gt;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/>
              <a:t>Commit file with message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git commit –m “message”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838200" y="759854"/>
            <a:ext cx="10515600" cy="5417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/>
              <a:t>Checking file status in local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git status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/>
              <a:t>Check difference between local and Github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git diff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git diff “fileA”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/>
              <a:t>Adding file to github repository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git push origin &lt;branch_name&gt;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Github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783464" y="12975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Creating a new repository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4015" l="0" r="0" t="8503"/>
          <a:stretch/>
        </p:blipFill>
        <p:spPr>
          <a:xfrm>
            <a:off x="838200" y="1839025"/>
            <a:ext cx="10215050" cy="48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4688" l="0" r="0" t="4104"/>
          <a:stretch/>
        </p:blipFill>
        <p:spPr>
          <a:xfrm>
            <a:off x="152400" y="421450"/>
            <a:ext cx="11655825" cy="597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838200" y="3831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Getting Repository Link From Code button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4846" l="0" r="0" t="8302"/>
          <a:stretch/>
        </p:blipFill>
        <p:spPr>
          <a:xfrm>
            <a:off x="708800" y="1245175"/>
            <a:ext cx="10644999" cy="52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