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1116b0ae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1116b0ae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1116b0a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1116b0a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1116b0ae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1116b0ae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1116b0ae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1116b0ae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1116b0ae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1116b0ae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1116b0ae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1116b0ae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1116b0ae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1116b0ae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1116b0ae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1116b0ae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395950" y="2063625"/>
            <a:ext cx="213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2379700" y="2227800"/>
            <a:ext cx="41643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MongoDB </a:t>
            </a:r>
            <a:r>
              <a:rPr lang="en" sz="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Index</a:t>
            </a:r>
            <a:endParaRPr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797600" y="4042950"/>
            <a:ext cx="3196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SREELAKSHMI E NAIR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UID : 161099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sreelakshmi.nair1@ust.com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59203" l="669" r="66044" t="2789"/>
          <a:stretch/>
        </p:blipFill>
        <p:spPr>
          <a:xfrm>
            <a:off x="1695350" y="1077550"/>
            <a:ext cx="5588900" cy="32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1120650" y="258600"/>
            <a:ext cx="4008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Create Index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40499" l="0" r="69050" t="2491"/>
          <a:stretch/>
        </p:blipFill>
        <p:spPr>
          <a:xfrm>
            <a:off x="2086450" y="510050"/>
            <a:ext cx="4971099" cy="43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373550" y="201150"/>
            <a:ext cx="171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Get Index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78504" l="0" r="68549" t="2137"/>
          <a:stretch/>
        </p:blipFill>
        <p:spPr>
          <a:xfrm>
            <a:off x="1468662" y="1795900"/>
            <a:ext cx="6206674" cy="20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387925" y="402275"/>
            <a:ext cx="24423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Drop Index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 rotWithShape="1">
          <a:blip r:embed="rId3">
            <a:alphaModFix/>
          </a:blip>
          <a:srcRect b="73458" l="0" r="66046" t="2193"/>
          <a:stretch/>
        </p:blipFill>
        <p:spPr>
          <a:xfrm>
            <a:off x="1705725" y="1666600"/>
            <a:ext cx="5732549" cy="23993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/>
        </p:nvSpPr>
        <p:spPr>
          <a:xfrm>
            <a:off x="703975" y="488500"/>
            <a:ext cx="2772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Single Index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 rotWithShape="1">
          <a:blip r:embed="rId3">
            <a:alphaModFix/>
          </a:blip>
          <a:srcRect b="70486" l="0" r="64710" t="2789"/>
          <a:stretch/>
        </p:blipFill>
        <p:spPr>
          <a:xfrm>
            <a:off x="1939575" y="1350550"/>
            <a:ext cx="5517049" cy="293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704000" y="373575"/>
            <a:ext cx="2442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Compound Index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b="72565" l="0" r="66046" t="2195"/>
          <a:stretch/>
        </p:blipFill>
        <p:spPr>
          <a:xfrm>
            <a:off x="1741638" y="1393650"/>
            <a:ext cx="5660724" cy="30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/>
        </p:nvSpPr>
        <p:spPr>
          <a:xfrm>
            <a:off x="272975" y="502850"/>
            <a:ext cx="2385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Unique Index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71676" l="0" r="58199" t="2788"/>
          <a:stretch/>
        </p:blipFill>
        <p:spPr>
          <a:xfrm>
            <a:off x="1336150" y="1206850"/>
            <a:ext cx="6810101" cy="27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833300" y="574700"/>
            <a:ext cx="2370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TTL Index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74841" l="0" r="40670" t="2789"/>
          <a:stretch/>
        </p:blipFill>
        <p:spPr>
          <a:xfrm>
            <a:off x="732725" y="1379275"/>
            <a:ext cx="7916400" cy="25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804575" y="359175"/>
            <a:ext cx="2586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Partial filter Index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