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0fbaef13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0fbaef13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fbaef13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fbaef13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0fbaef13c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0fbaef13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0fbaef13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0fbaef13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fbaef13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0fbaef13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0fbaef13c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0fbaef13c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0fbaef13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0fbaef13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0fbaef13c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0fbaef13c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0fbaef13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0fbaef13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0fbaef13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0fbaef13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0fbaef13c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0fbaef13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0fbaef13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0fbaef13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0fbaef13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0fbaef13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0fbaef13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0fbaef13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0fbaef13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0fbaef13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0fbaef13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0fbaef13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0fbaef13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0fbaef13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0fbaef13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0fbaef13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0fbaef13c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0fbaef13c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0fbaef13c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0fbaef13c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395950" y="2063625"/>
            <a:ext cx="213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47675" y="1963800"/>
            <a:ext cx="7600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Query and Projection Operators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97600" y="4042950"/>
            <a:ext cx="3196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 E NAIR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UID : 161099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sreelakshmi.nair1@ust.com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78555" l="0" r="42005" t="0"/>
          <a:stretch/>
        </p:blipFill>
        <p:spPr>
          <a:xfrm>
            <a:off x="704000" y="1675350"/>
            <a:ext cx="7672149" cy="16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804575" y="646525"/>
            <a:ext cx="5244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 Logical Operators :</a:t>
            </a:r>
            <a:br>
              <a:rPr lang="en" sz="1700">
                <a:latin typeface="Nunito"/>
                <a:ea typeface="Nunito"/>
                <a:cs typeface="Nunito"/>
                <a:sym typeface="Nunito"/>
              </a:rPr>
            </a:br>
            <a:r>
              <a:rPr lang="en" sz="1700">
                <a:latin typeface="Nunito"/>
                <a:ea typeface="Nunito"/>
                <a:cs typeface="Nunito"/>
                <a:sym typeface="Nunito"/>
              </a:rPr>
              <a:t>NOR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87384" l="0" r="37999" t="2388"/>
          <a:stretch/>
        </p:blipFill>
        <p:spPr>
          <a:xfrm>
            <a:off x="628163" y="2025800"/>
            <a:ext cx="7887673" cy="1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660900" y="976975"/>
            <a:ext cx="1781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OR :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87425" l="0" r="47848" t="2196"/>
          <a:stretch/>
        </p:blipFill>
        <p:spPr>
          <a:xfrm>
            <a:off x="879600" y="1982700"/>
            <a:ext cx="7384801" cy="14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 txBox="1"/>
          <p:nvPr/>
        </p:nvSpPr>
        <p:spPr>
          <a:xfrm>
            <a:off x="747100" y="617800"/>
            <a:ext cx="1566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AND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5"/>
          <p:cNvPicPr preferRelativeResize="0"/>
          <p:nvPr/>
        </p:nvPicPr>
        <p:blipFill rotWithShape="1">
          <a:blip r:embed="rId3">
            <a:alphaModFix/>
          </a:blip>
          <a:srcRect b="86865" l="0" r="61538" t="2491"/>
          <a:stretch/>
        </p:blipFill>
        <p:spPr>
          <a:xfrm>
            <a:off x="1235600" y="1997050"/>
            <a:ext cx="6292875" cy="13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 txBox="1"/>
          <p:nvPr/>
        </p:nvSpPr>
        <p:spPr>
          <a:xfrm>
            <a:off x="919500" y="589050"/>
            <a:ext cx="24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NOT :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29210" l="0" r="54027" t="2492"/>
          <a:stretch/>
        </p:blipFill>
        <p:spPr>
          <a:xfrm>
            <a:off x="1379275" y="833300"/>
            <a:ext cx="5890598" cy="41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1120650" y="258600"/>
            <a:ext cx="5014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Element operators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74347" l="0" r="63875" t="1897"/>
          <a:stretch/>
        </p:blipFill>
        <p:spPr>
          <a:xfrm>
            <a:off x="1824650" y="1724075"/>
            <a:ext cx="5545776" cy="2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 b="49099" l="0" r="0" t="-3208"/>
          <a:stretch/>
        </p:blipFill>
        <p:spPr>
          <a:xfrm>
            <a:off x="1676400" y="1537325"/>
            <a:ext cx="57912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/>
        </p:nvSpPr>
        <p:spPr>
          <a:xfrm>
            <a:off x="804575" y="431025"/>
            <a:ext cx="6106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Evaluation operators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63955" l="0" r="62373" t="2790"/>
          <a:stretch/>
        </p:blipFill>
        <p:spPr>
          <a:xfrm>
            <a:off x="1023288" y="1566025"/>
            <a:ext cx="6752626" cy="28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 b="32777" l="0" r="53525" t="2789"/>
          <a:stretch/>
        </p:blipFill>
        <p:spPr>
          <a:xfrm>
            <a:off x="1698537" y="1063250"/>
            <a:ext cx="5746926" cy="393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/>
        </p:nvSpPr>
        <p:spPr>
          <a:xfrm>
            <a:off x="1465475" y="244250"/>
            <a:ext cx="55314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Array Operators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39009" l="0" r="48646" t="0"/>
          <a:stretch/>
        </p:blipFill>
        <p:spPr>
          <a:xfrm>
            <a:off x="1497400" y="866350"/>
            <a:ext cx="6149199" cy="3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8128" l="0" r="47014" t="2641"/>
          <a:stretch/>
        </p:blipFill>
        <p:spPr>
          <a:xfrm>
            <a:off x="1882150" y="933875"/>
            <a:ext cx="5161076" cy="40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293050" y="129300"/>
            <a:ext cx="5660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Comparison operators : </a:t>
            </a:r>
            <a:br>
              <a:rPr lang="en" sz="1700">
                <a:latin typeface="Nunito"/>
                <a:ea typeface="Nunito"/>
                <a:cs typeface="Nunito"/>
                <a:sym typeface="Nunito"/>
              </a:rPr>
            </a:br>
            <a:r>
              <a:rPr lang="en" sz="1700">
                <a:latin typeface="Nunito"/>
                <a:ea typeface="Nunito"/>
                <a:cs typeface="Nunito"/>
                <a:sym typeface="Nunito"/>
              </a:rPr>
              <a:t>Greater than : gt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31600" y="1178125"/>
            <a:ext cx="660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30699" l="0" r="47182" t="0"/>
          <a:stretch/>
        </p:blipFill>
        <p:spPr>
          <a:xfrm>
            <a:off x="1163750" y="747100"/>
            <a:ext cx="6910676" cy="42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375"/>
            <a:ext cx="8839200" cy="2016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/>
        </p:nvSpPr>
        <p:spPr>
          <a:xfrm>
            <a:off x="574700" y="488500"/>
            <a:ext cx="68820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Aggregation pipeline operators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25926" l="0" r="46048" t="2691"/>
          <a:stretch/>
        </p:blipFill>
        <p:spPr>
          <a:xfrm>
            <a:off x="2126350" y="1379275"/>
            <a:ext cx="4496974" cy="34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474125" y="316075"/>
            <a:ext cx="4640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Greater than or equal to : gte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71377" l="0" r="61704" t="2492"/>
          <a:stretch/>
        </p:blipFill>
        <p:spPr>
          <a:xfrm>
            <a:off x="1775900" y="1982700"/>
            <a:ext cx="5249726" cy="21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824650" y="905150"/>
            <a:ext cx="245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Equal : eq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68112" l="0" r="64209" t="2194"/>
          <a:stretch/>
        </p:blipFill>
        <p:spPr>
          <a:xfrm>
            <a:off x="1985887" y="1896450"/>
            <a:ext cx="5172226" cy="24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1652250" y="747100"/>
            <a:ext cx="2658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in: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57421" l="0" r="59868" t="2493"/>
          <a:stretch/>
        </p:blipFill>
        <p:spPr>
          <a:xfrm>
            <a:off x="1928413" y="1594750"/>
            <a:ext cx="5287175" cy="291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818950" y="445400"/>
            <a:ext cx="30171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Less than : lt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54157" l="0" r="60036" t="2195"/>
          <a:stretch/>
        </p:blipFill>
        <p:spPr>
          <a:xfrm>
            <a:off x="1795900" y="1235575"/>
            <a:ext cx="5215327" cy="31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804575" y="373550"/>
            <a:ext cx="3074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Less than or equal to : lte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31889" l="0" r="56864" t="2194"/>
          <a:stretch/>
        </p:blipFill>
        <p:spPr>
          <a:xfrm>
            <a:off x="2100825" y="1149375"/>
            <a:ext cx="4942349" cy="35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890775" y="301725"/>
            <a:ext cx="2571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Not Equals : ne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32485" l="0" r="60536" t="2490"/>
          <a:stretch/>
        </p:blipFill>
        <p:spPr>
          <a:xfrm>
            <a:off x="1925225" y="1135025"/>
            <a:ext cx="5272801" cy="35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617800" y="387925"/>
            <a:ext cx="2887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Not In : nin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