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12552ee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12552e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SCANS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COLLSCAN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Scans the each document in the collection for processing query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IXSCAN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the queries based on the indexes and scans the indexes for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COLLSCAN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26708" l="0" r="52460" t="6438"/>
          <a:stretch/>
        </p:blipFill>
        <p:spPr>
          <a:xfrm>
            <a:off x="1379275" y="1513350"/>
            <a:ext cx="9865576" cy="5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IXSCAN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79089" l="0" r="60785" t="2671"/>
          <a:stretch/>
        </p:blipFill>
        <p:spPr>
          <a:xfrm>
            <a:off x="1321800" y="2284525"/>
            <a:ext cx="8543773" cy="18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5281" l="0" r="48387" t="3809"/>
          <a:stretch/>
        </p:blipFill>
        <p:spPr>
          <a:xfrm>
            <a:off x="2412875" y="153225"/>
            <a:ext cx="7605949" cy="6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