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819d0d536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819d0d53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819d0d53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819d0d53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819d0d536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819d0d536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819d0d53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819d0d53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819d0d536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819d0d536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819d0d53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819d0d53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819d0d53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819d0d53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819d0d53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819d0d53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819d0d53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819d0d53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819d0d53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819d0d53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819d0d53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819d0d53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819d0d536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819d0d53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819d0d53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819d0d53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819d0d536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819d0d536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819d0d536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819d0d53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819d0d536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819d0d536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819d0d536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819d0d536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19d0d536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819d0d53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819d0d53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819d0d53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819d0d536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819d0d536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9d0d53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9d0d53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819d0d536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819d0d536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395950" y="2063625"/>
            <a:ext cx="2131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2379700" y="2227800"/>
            <a:ext cx="41643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MongoDB </a:t>
            </a:r>
            <a:r>
              <a:rPr lang="en" sz="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Day 2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97600" y="4042950"/>
            <a:ext cx="31965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 E NAIR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UID : 161099</a:t>
            </a:r>
            <a:b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sreelakshmi.nair1@ust.com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 rotWithShape="1">
          <a:blip r:embed="rId3">
            <a:alphaModFix/>
          </a:blip>
          <a:srcRect b="50000" l="0" r="35362" t="0"/>
          <a:stretch/>
        </p:blipFill>
        <p:spPr>
          <a:xfrm>
            <a:off x="569425" y="681650"/>
            <a:ext cx="7673249" cy="2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 rotWithShape="1">
          <a:blip r:embed="rId4">
            <a:alphaModFix/>
          </a:blip>
          <a:srcRect b="76880" l="0" r="66594" t="0"/>
          <a:stretch/>
        </p:blipFill>
        <p:spPr>
          <a:xfrm>
            <a:off x="1586425" y="3656250"/>
            <a:ext cx="5639251" cy="137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594900" y="198300"/>
            <a:ext cx="7138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706450" y="99050"/>
            <a:ext cx="7138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3"/>
          <p:cNvPicPr preferRelativeResize="0"/>
          <p:nvPr/>
        </p:nvPicPr>
        <p:blipFill rotWithShape="1">
          <a:blip r:embed="rId3">
            <a:alphaModFix/>
          </a:blip>
          <a:srcRect b="39882" l="0" r="23283" t="0"/>
          <a:stretch/>
        </p:blipFill>
        <p:spPr>
          <a:xfrm>
            <a:off x="384225" y="1028700"/>
            <a:ext cx="8316351" cy="371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458575" y="309850"/>
            <a:ext cx="7151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07300" y="334625"/>
            <a:ext cx="74982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483375" y="235475"/>
            <a:ext cx="6358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Many to Many Relation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4"/>
          <p:cNvPicPr preferRelativeResize="0"/>
          <p:nvPr/>
        </p:nvPicPr>
        <p:blipFill rotWithShape="1">
          <a:blip r:embed="rId3">
            <a:alphaModFix/>
          </a:blip>
          <a:srcRect b="68314" l="0" r="29047" t="0"/>
          <a:stretch/>
        </p:blipFill>
        <p:spPr>
          <a:xfrm>
            <a:off x="598600" y="1552925"/>
            <a:ext cx="7792125" cy="236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Join using Lookup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"/>
          <p:cNvPicPr preferRelativeResize="0"/>
          <p:nvPr/>
        </p:nvPicPr>
        <p:blipFill rotWithShape="1">
          <a:blip r:embed="rId3">
            <a:alphaModFix/>
          </a:blip>
          <a:srcRect b="46541" l="0" r="27604" t="0"/>
          <a:stretch/>
        </p:blipFill>
        <p:spPr>
          <a:xfrm>
            <a:off x="328900" y="958000"/>
            <a:ext cx="8486200" cy="36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470975" y="235475"/>
            <a:ext cx="5825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Blog - Project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 rotWithShape="1">
          <a:blip r:embed="rId3">
            <a:alphaModFix/>
          </a:blip>
          <a:srcRect b="44367" l="0" r="0" t="0"/>
          <a:stretch/>
        </p:blipFill>
        <p:spPr>
          <a:xfrm>
            <a:off x="483375" y="1437700"/>
            <a:ext cx="8316351" cy="30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 rotWithShape="1">
          <a:blip r:embed="rId3">
            <a:alphaModFix/>
          </a:blip>
          <a:srcRect b="65195" l="0" r="42409" t="0"/>
          <a:stretch/>
        </p:blipFill>
        <p:spPr>
          <a:xfrm>
            <a:off x="1250413" y="1636000"/>
            <a:ext cx="6643176" cy="2590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1363325" y="532950"/>
            <a:ext cx="53790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Insert - writeConcern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65195" l="0" r="37339" t="0"/>
          <a:stretch/>
        </p:blipFill>
        <p:spPr>
          <a:xfrm>
            <a:off x="1301375" y="1825525"/>
            <a:ext cx="6568800" cy="2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68559" l="0" r="40341" t="0"/>
          <a:stretch/>
        </p:blipFill>
        <p:spPr>
          <a:xfrm>
            <a:off x="632100" y="1565275"/>
            <a:ext cx="7572701" cy="23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3" name="Google Shape;393;p30"/>
          <p:cNvPicPr preferRelativeResize="0"/>
          <p:nvPr/>
        </p:nvPicPr>
        <p:blipFill rotWithShape="1">
          <a:blip r:embed="rId3">
            <a:alphaModFix/>
          </a:blip>
          <a:srcRect b="74278" l="0" r="29078" t="0"/>
          <a:stretch/>
        </p:blipFill>
        <p:spPr>
          <a:xfrm>
            <a:off x="853800" y="1826825"/>
            <a:ext cx="7436402" cy="18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9" name="Google Shape;399;p31"/>
          <p:cNvPicPr preferRelativeResize="0"/>
          <p:nvPr/>
        </p:nvPicPr>
        <p:blipFill rotWithShape="1">
          <a:blip r:embed="rId3">
            <a:alphaModFix/>
          </a:blip>
          <a:srcRect b="80629" l="0" r="34895" t="0"/>
          <a:stretch/>
        </p:blipFill>
        <p:spPr>
          <a:xfrm>
            <a:off x="297475" y="1961875"/>
            <a:ext cx="8217200" cy="1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73339" l="0" r="21011" t="-2"/>
          <a:stretch/>
        </p:blipFill>
        <p:spPr>
          <a:xfrm>
            <a:off x="570100" y="1288975"/>
            <a:ext cx="7857775" cy="21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421400" y="334625"/>
            <a:ext cx="45735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Switched to test DB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/>
        </p:nvSpPr>
        <p:spPr>
          <a:xfrm>
            <a:off x="520550" y="173600"/>
            <a:ext cx="7436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Validator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 b="6296" l="0" r="7364" t="0"/>
          <a:stretch/>
        </p:blipFill>
        <p:spPr>
          <a:xfrm>
            <a:off x="674088" y="619700"/>
            <a:ext cx="7795823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33"/>
          <p:cNvPicPr preferRelativeResize="0"/>
          <p:nvPr/>
        </p:nvPicPr>
        <p:blipFill rotWithShape="1">
          <a:blip r:embed="rId3">
            <a:alphaModFix/>
          </a:blip>
          <a:srcRect b="72640" l="0" r="20810" t="0"/>
          <a:stretch/>
        </p:blipFill>
        <p:spPr>
          <a:xfrm>
            <a:off x="235500" y="1772350"/>
            <a:ext cx="8341151" cy="23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6576" l="0" r="0" t="0"/>
          <a:stretch/>
        </p:blipFill>
        <p:spPr>
          <a:xfrm>
            <a:off x="272650" y="371813"/>
            <a:ext cx="8477475" cy="43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/>
        </p:nvSpPr>
        <p:spPr>
          <a:xfrm>
            <a:off x="632100" y="409000"/>
            <a:ext cx="7436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5"/>
          <p:cNvPicPr preferRelativeResize="0"/>
          <p:nvPr/>
        </p:nvPicPr>
        <p:blipFill rotWithShape="1">
          <a:blip r:embed="rId3">
            <a:alphaModFix/>
          </a:blip>
          <a:srcRect b="76418" l="0" r="0" t="0"/>
          <a:stretch/>
        </p:blipFill>
        <p:spPr>
          <a:xfrm>
            <a:off x="632100" y="1995450"/>
            <a:ext cx="7622300" cy="13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66520" l="0" r="43592" t="0"/>
          <a:stretch/>
        </p:blipFill>
        <p:spPr>
          <a:xfrm>
            <a:off x="1412925" y="1462500"/>
            <a:ext cx="6135000" cy="24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681675" y="247875"/>
            <a:ext cx="5626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Inserting single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62169" l="-1349" r="36156" t="-1539"/>
          <a:stretch/>
        </p:blipFill>
        <p:spPr>
          <a:xfrm>
            <a:off x="979125" y="1326150"/>
            <a:ext cx="7498350" cy="29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681675" y="334625"/>
            <a:ext cx="7064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768425" y="285050"/>
            <a:ext cx="7647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607275" y="495775"/>
            <a:ext cx="7138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 to One Relation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56273" l="2445" r="23005" t="1794"/>
          <a:stretch/>
        </p:blipFill>
        <p:spPr>
          <a:xfrm>
            <a:off x="830400" y="1205900"/>
            <a:ext cx="7560325" cy="28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793225" y="520550"/>
            <a:ext cx="6407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Displaying Result of One to one Relation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83238" l="1441" r="38977" t="0"/>
          <a:stretch/>
        </p:blipFill>
        <p:spPr>
          <a:xfrm>
            <a:off x="562313" y="1239375"/>
            <a:ext cx="8019376" cy="14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681675" y="508150"/>
            <a:ext cx="75231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508150" y="148725"/>
            <a:ext cx="6333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 to Many Relation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4">
            <a:alphaModFix/>
          </a:blip>
          <a:srcRect b="81954" l="0" r="30084" t="0"/>
          <a:stretch/>
        </p:blipFill>
        <p:spPr>
          <a:xfrm>
            <a:off x="594950" y="3073675"/>
            <a:ext cx="8019376" cy="1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71644" l="0" r="52086" t="0"/>
          <a:stretch/>
        </p:blipFill>
        <p:spPr>
          <a:xfrm>
            <a:off x="1115450" y="1540525"/>
            <a:ext cx="7126548" cy="2177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855175" y="322250"/>
            <a:ext cx="6568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Displaying Result of One to Many Relation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74718" l="0" r="44742" t="0"/>
          <a:stretch/>
        </p:blipFill>
        <p:spPr>
          <a:xfrm>
            <a:off x="1078725" y="1168725"/>
            <a:ext cx="7085702" cy="18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/>
          <p:cNvPicPr preferRelativeResize="0"/>
          <p:nvPr/>
        </p:nvPicPr>
        <p:blipFill rotWithShape="1">
          <a:blip r:embed="rId4">
            <a:alphaModFix/>
          </a:blip>
          <a:srcRect b="79433" l="0" r="33315" t="0"/>
          <a:stretch/>
        </p:blipFill>
        <p:spPr>
          <a:xfrm>
            <a:off x="1029150" y="3302975"/>
            <a:ext cx="7184849" cy="14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830400" y="235475"/>
            <a:ext cx="7572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520550" y="210700"/>
            <a:ext cx="223200" cy="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929550" y="334625"/>
            <a:ext cx="7014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Many to Many Relation Example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65222" l="0" r="22785" t="0"/>
          <a:stretch/>
        </p:blipFill>
        <p:spPr>
          <a:xfrm>
            <a:off x="624525" y="1937150"/>
            <a:ext cx="7894951" cy="231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855175" y="669275"/>
            <a:ext cx="7052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