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81b4c2587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a81b4c2587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81b4c2587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81b4c258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81b4c2587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81b4c2587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81b4c258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81b4c258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81b4c2587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81b4c2587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81b4c2587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a81b4c2587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81b4c2587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a81b4c2587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81b4c258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81b4c258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81b4c2587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81b4c2587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81b4c258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81b4c258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81b4c2587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81b4c258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81b4c258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a81b4c258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81b4c2587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81b4c258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81b4c2587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a81b4c2587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81b4c2587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a81b4c2587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3395950" y="2063625"/>
            <a:ext cx="21318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3623950" y="2153450"/>
            <a:ext cx="23748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MongoDB</a:t>
            </a:r>
            <a:endParaRPr sz="3900" u="sng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5797600" y="4042950"/>
            <a:ext cx="31965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SREELAKSHMI E NAIR</a:t>
            </a:r>
            <a:b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UID : 161099</a:t>
            </a:r>
            <a:b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sreelakshmi.nair1@ust.com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2"/>
          <p:cNvPicPr preferRelativeResize="0"/>
          <p:nvPr/>
        </p:nvPicPr>
        <p:blipFill rotWithShape="1">
          <a:blip r:embed="rId3">
            <a:alphaModFix/>
          </a:blip>
          <a:srcRect b="51305" l="0" r="10602" t="4587"/>
          <a:stretch/>
        </p:blipFill>
        <p:spPr>
          <a:xfrm>
            <a:off x="818975" y="1673788"/>
            <a:ext cx="7341700" cy="179592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2"/>
          <p:cNvSpPr txBox="1"/>
          <p:nvPr/>
        </p:nvSpPr>
        <p:spPr>
          <a:xfrm>
            <a:off x="718375" y="201150"/>
            <a:ext cx="75429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Inserting Many Documents and finding the Document with particular condition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3"/>
          <p:cNvPicPr preferRelativeResize="0"/>
          <p:nvPr/>
        </p:nvPicPr>
        <p:blipFill rotWithShape="1">
          <a:blip r:embed="rId3">
            <a:alphaModFix/>
          </a:blip>
          <a:srcRect b="68277" l="0" r="10482" t="8290"/>
          <a:stretch/>
        </p:blipFill>
        <p:spPr>
          <a:xfrm>
            <a:off x="718375" y="2104813"/>
            <a:ext cx="7312977" cy="9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3"/>
          <p:cNvSpPr txBox="1"/>
          <p:nvPr/>
        </p:nvSpPr>
        <p:spPr>
          <a:xfrm>
            <a:off x="617800" y="215500"/>
            <a:ext cx="77439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Reading Single column from Every Documents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4"/>
          <p:cNvPicPr preferRelativeResize="0"/>
          <p:nvPr/>
        </p:nvPicPr>
        <p:blipFill rotWithShape="1">
          <a:blip r:embed="rId3">
            <a:alphaModFix/>
          </a:blip>
          <a:srcRect b="29219" l="0" r="8883" t="6305"/>
          <a:stretch/>
        </p:blipFill>
        <p:spPr>
          <a:xfrm>
            <a:off x="915513" y="1350525"/>
            <a:ext cx="7312977" cy="26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4"/>
          <p:cNvSpPr txBox="1"/>
          <p:nvPr/>
        </p:nvSpPr>
        <p:spPr>
          <a:xfrm>
            <a:off x="890775" y="114950"/>
            <a:ext cx="69681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Reading Nested Document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5"/>
          <p:cNvPicPr preferRelativeResize="0"/>
          <p:nvPr/>
        </p:nvPicPr>
        <p:blipFill rotWithShape="1">
          <a:blip r:embed="rId3">
            <a:alphaModFix/>
          </a:blip>
          <a:srcRect b="33667" l="0" r="6759" t="2496"/>
          <a:stretch/>
        </p:blipFill>
        <p:spPr>
          <a:xfrm>
            <a:off x="459800" y="1285875"/>
            <a:ext cx="7657799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5"/>
          <p:cNvSpPr txBox="1"/>
          <p:nvPr/>
        </p:nvSpPr>
        <p:spPr>
          <a:xfrm>
            <a:off x="502850" y="287350"/>
            <a:ext cx="757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Updating Many Documents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6"/>
          <p:cNvPicPr preferRelativeResize="0"/>
          <p:nvPr/>
        </p:nvPicPr>
        <p:blipFill rotWithShape="1">
          <a:blip r:embed="rId3">
            <a:alphaModFix/>
          </a:blip>
          <a:srcRect b="5706" l="0" r="7192" t="58105"/>
          <a:stretch/>
        </p:blipFill>
        <p:spPr>
          <a:xfrm>
            <a:off x="502850" y="2140700"/>
            <a:ext cx="7715250" cy="14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6"/>
          <p:cNvSpPr txBox="1"/>
          <p:nvPr/>
        </p:nvSpPr>
        <p:spPr>
          <a:xfrm>
            <a:off x="502850" y="158050"/>
            <a:ext cx="7873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Update without atomic operations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27"/>
          <p:cNvPicPr preferRelativeResize="0"/>
          <p:nvPr/>
        </p:nvPicPr>
        <p:blipFill rotWithShape="1">
          <a:blip r:embed="rId3">
            <a:alphaModFix/>
          </a:blip>
          <a:srcRect b="47864" l="0" r="3735" t="1355"/>
          <a:stretch/>
        </p:blipFill>
        <p:spPr>
          <a:xfrm>
            <a:off x="646525" y="1264325"/>
            <a:ext cx="8016900" cy="21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7"/>
          <p:cNvSpPr txBox="1"/>
          <p:nvPr/>
        </p:nvSpPr>
        <p:spPr>
          <a:xfrm>
            <a:off x="459750" y="172400"/>
            <a:ext cx="8016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Replacing single Document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8"/>
          <p:cNvPicPr preferRelativeResize="0"/>
          <p:nvPr/>
        </p:nvPicPr>
        <p:blipFill rotWithShape="1">
          <a:blip r:embed="rId3">
            <a:alphaModFix/>
          </a:blip>
          <a:srcRect b="8891" l="0" r="7944" t="5608"/>
          <a:stretch/>
        </p:blipFill>
        <p:spPr>
          <a:xfrm>
            <a:off x="771838" y="1077550"/>
            <a:ext cx="7600325" cy="3505624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8"/>
          <p:cNvSpPr txBox="1"/>
          <p:nvPr/>
        </p:nvSpPr>
        <p:spPr>
          <a:xfrm>
            <a:off x="488500" y="143675"/>
            <a:ext cx="77295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Deleting single Document and Deleting Many Documents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 b="19094" l="0" r="4743" t="2134"/>
          <a:stretch/>
        </p:blipFill>
        <p:spPr>
          <a:xfrm>
            <a:off x="1020075" y="1336150"/>
            <a:ext cx="6551500" cy="30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/>
        </p:nvSpPr>
        <p:spPr>
          <a:xfrm>
            <a:off x="790200" y="459750"/>
            <a:ext cx="72987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Switched to db class and inserted one document using insertOne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5"/>
          <p:cNvPicPr preferRelativeResize="0"/>
          <p:nvPr/>
        </p:nvPicPr>
        <p:blipFill rotWithShape="1">
          <a:blip r:embed="rId3">
            <a:alphaModFix/>
          </a:blip>
          <a:srcRect b="7393" l="0" r="1623" t="71942"/>
          <a:stretch/>
        </p:blipFill>
        <p:spPr>
          <a:xfrm>
            <a:off x="445400" y="2298775"/>
            <a:ext cx="6968127" cy="81894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 txBox="1"/>
          <p:nvPr/>
        </p:nvSpPr>
        <p:spPr>
          <a:xfrm>
            <a:off x="1063175" y="344825"/>
            <a:ext cx="751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Reading Document using find()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6"/>
          <p:cNvPicPr preferRelativeResize="0"/>
          <p:nvPr/>
        </p:nvPicPr>
        <p:blipFill rotWithShape="1">
          <a:blip r:embed="rId3">
            <a:alphaModFix/>
          </a:blip>
          <a:srcRect b="6940" l="0" r="3344" t="47246"/>
          <a:stretch/>
        </p:blipFill>
        <p:spPr>
          <a:xfrm>
            <a:off x="804575" y="2011425"/>
            <a:ext cx="6900800" cy="183902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6"/>
          <p:cNvSpPr txBox="1"/>
          <p:nvPr/>
        </p:nvSpPr>
        <p:spPr>
          <a:xfrm>
            <a:off x="804575" y="272975"/>
            <a:ext cx="71397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Inserting Nested Document and Reading the document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7"/>
          <p:cNvPicPr preferRelativeResize="0"/>
          <p:nvPr/>
        </p:nvPicPr>
        <p:blipFill rotWithShape="1">
          <a:blip r:embed="rId3">
            <a:alphaModFix/>
          </a:blip>
          <a:srcRect b="6504" l="0" r="2381" t="33381"/>
          <a:stretch/>
        </p:blipFill>
        <p:spPr>
          <a:xfrm>
            <a:off x="1044825" y="1853375"/>
            <a:ext cx="7054348" cy="244244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7"/>
          <p:cNvSpPr txBox="1"/>
          <p:nvPr/>
        </p:nvSpPr>
        <p:spPr>
          <a:xfrm>
            <a:off x="919500" y="215500"/>
            <a:ext cx="76722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Insert with custom ID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8"/>
          <p:cNvPicPr preferRelativeResize="0"/>
          <p:nvPr/>
        </p:nvPicPr>
        <p:blipFill rotWithShape="1">
          <a:blip r:embed="rId3">
            <a:alphaModFix/>
          </a:blip>
          <a:srcRect b="7342" l="0" r="3063" t="33200"/>
          <a:stretch/>
        </p:blipFill>
        <p:spPr>
          <a:xfrm>
            <a:off x="707200" y="1781550"/>
            <a:ext cx="7381601" cy="22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8"/>
          <p:cNvSpPr txBox="1"/>
          <p:nvPr/>
        </p:nvSpPr>
        <p:spPr>
          <a:xfrm>
            <a:off x="646525" y="272975"/>
            <a:ext cx="7732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Updating Single Document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9"/>
          <p:cNvPicPr preferRelativeResize="0"/>
          <p:nvPr/>
        </p:nvPicPr>
        <p:blipFill rotWithShape="1">
          <a:blip r:embed="rId3">
            <a:alphaModFix/>
          </a:blip>
          <a:srcRect b="6430" l="0" r="2874" t="53996"/>
          <a:stretch/>
        </p:blipFill>
        <p:spPr>
          <a:xfrm>
            <a:off x="797388" y="1997050"/>
            <a:ext cx="7600226" cy="15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9"/>
          <p:cNvSpPr txBox="1"/>
          <p:nvPr/>
        </p:nvSpPr>
        <p:spPr>
          <a:xfrm>
            <a:off x="660900" y="244250"/>
            <a:ext cx="78732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Deleting single Document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0"/>
          <p:cNvPicPr preferRelativeResize="0"/>
          <p:nvPr/>
        </p:nvPicPr>
        <p:blipFill rotWithShape="1">
          <a:blip r:embed="rId3">
            <a:alphaModFix/>
          </a:blip>
          <a:srcRect b="40085" l="0" r="3502" t="10699"/>
          <a:stretch/>
        </p:blipFill>
        <p:spPr>
          <a:xfrm>
            <a:off x="685650" y="1494200"/>
            <a:ext cx="7772701" cy="19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0"/>
          <p:cNvSpPr txBox="1"/>
          <p:nvPr/>
        </p:nvSpPr>
        <p:spPr>
          <a:xfrm>
            <a:off x="675275" y="143675"/>
            <a:ext cx="777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Reading Documents as array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1"/>
          <p:cNvPicPr preferRelativeResize="0"/>
          <p:nvPr/>
        </p:nvPicPr>
        <p:blipFill rotWithShape="1">
          <a:blip r:embed="rId3">
            <a:alphaModFix/>
          </a:blip>
          <a:srcRect b="15225" l="0" r="6261" t="47058"/>
          <a:stretch/>
        </p:blipFill>
        <p:spPr>
          <a:xfrm>
            <a:off x="488450" y="2040175"/>
            <a:ext cx="7657799" cy="150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1"/>
          <p:cNvSpPr txBox="1"/>
          <p:nvPr/>
        </p:nvSpPr>
        <p:spPr>
          <a:xfrm>
            <a:off x="718375" y="272975"/>
            <a:ext cx="7657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Reading Documents using particular condition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