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90" r:id="rId3"/>
    <p:sldId id="264" r:id="rId4"/>
    <p:sldId id="283" r:id="rId5"/>
    <p:sldId id="289" r:id="rId6"/>
    <p:sldId id="291" r:id="rId7"/>
    <p:sldId id="265" r:id="rId8"/>
    <p:sldId id="266" r:id="rId9"/>
    <p:sldId id="267" r:id="rId10"/>
    <p:sldId id="268" r:id="rId11"/>
    <p:sldId id="269" r:id="rId12"/>
    <p:sldId id="270" r:id="rId13"/>
    <p:sldId id="292" r:id="rId14"/>
    <p:sldId id="271" r:id="rId15"/>
    <p:sldId id="272" r:id="rId16"/>
    <p:sldId id="257" r:id="rId17"/>
    <p:sldId id="258" r:id="rId18"/>
    <p:sldId id="259" r:id="rId19"/>
    <p:sldId id="295" r:id="rId20"/>
    <p:sldId id="261" r:id="rId21"/>
    <p:sldId id="260" r:id="rId22"/>
    <p:sldId id="263" r:id="rId23"/>
    <p:sldId id="293" r:id="rId24"/>
    <p:sldId id="294" r:id="rId25"/>
    <p:sldId id="273" r:id="rId26"/>
    <p:sldId id="274" r:id="rId27"/>
    <p:sldId id="275" r:id="rId28"/>
    <p:sldId id="277" r:id="rId29"/>
    <p:sldId id="278" r:id="rId30"/>
    <p:sldId id="286" r:id="rId31"/>
    <p:sldId id="284" r:id="rId32"/>
    <p:sldId id="285" r:id="rId33"/>
    <p:sldId id="287" r:id="rId34"/>
    <p:sldId id="288" r:id="rId35"/>
    <p:sldId id="262" r:id="rId36"/>
    <p:sldId id="27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8B65E-7948-4B40-9BC3-9B77387E0025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48E1-90CD-4EAA-B931-40771CED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0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F48E1-90CD-4EAA-B931-40771CED1A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6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CB6B-5DCF-4588-BA23-7B81A0F5F91C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4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5F44-4DA4-41B6-8E2B-6D32C468AC76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4205-D6FC-49A3-8AAE-09F4D9A3241D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1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7BD8-AC3D-4B9E-83C9-DE94B82291F4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3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9B15-0017-4AA8-8678-C75EB0465424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4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E56-8793-41F0-8350-C3FE0AA17EDE}" type="datetime1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1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0B5F-1AD3-4787-A79B-C1743702A64B}" type="datetime1">
              <a:rPr lang="en-US" smtClean="0"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7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DE4D-8692-4026-9EBE-46718DE08A88}" type="datetime1">
              <a:rPr lang="en-US" smtClean="0"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0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CE5C-19C7-4813-A215-DF9CFFCFD01C}" type="datetime1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8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9A7C-A25D-40A1-A237-AE4B85AE62D0}" type="datetime1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3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E2D1-417F-4145-8692-D3E8E6F69822}" type="datetime1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0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B71F-24D3-40BB-B348-97F314B36ADF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3C387-1D1D-4135-B98F-EF416D16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2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5350" y="1219200"/>
            <a:ext cx="735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</a:rPr>
              <a:t>Easy N Fresh</a:t>
            </a:r>
          </a:p>
          <a:p>
            <a:pPr algn="ctr"/>
            <a:r>
              <a:rPr lang="en-US" sz="3600" dirty="0" smtClean="0">
                <a:solidFill>
                  <a:srgbClr val="92D050"/>
                </a:solidFill>
              </a:rPr>
              <a:t>Online delivery system for perishables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8350" y="4114800"/>
            <a:ext cx="3295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Saddam Hussain </a:t>
            </a:r>
          </a:p>
          <a:p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Kirthan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Vasudevan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Sumit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Garg</a:t>
            </a:r>
          </a:p>
          <a:p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Sree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Lakshmi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Vivek Aggarwal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185" y="611774"/>
            <a:ext cx="4307514" cy="583814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 Case Diagram: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67" y="637462"/>
            <a:ext cx="4291028" cy="5826104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5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148" y="833438"/>
            <a:ext cx="4084286" cy="526691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176" y="2876507"/>
            <a:ext cx="7886700" cy="1325563"/>
          </a:xfrm>
        </p:spPr>
        <p:txBody>
          <a:bodyPr/>
          <a:lstStyle/>
          <a:p>
            <a:r>
              <a:rPr lang="en-US" dirty="0" smtClean="0"/>
              <a:t>Saddam Hussain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69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Sequence Diagram: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275" y="1502229"/>
            <a:ext cx="7445828" cy="446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77" y="688745"/>
            <a:ext cx="4721575" cy="574752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35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71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2904" y="2786354"/>
            <a:ext cx="7886700" cy="1325563"/>
          </a:xfrm>
        </p:spPr>
        <p:txBody>
          <a:bodyPr/>
          <a:lstStyle/>
          <a:p>
            <a:r>
              <a:rPr lang="en-US" dirty="0"/>
              <a:t>Kirthan Vasudevan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4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878" y="3069689"/>
            <a:ext cx="7886700" cy="1325563"/>
          </a:xfrm>
        </p:spPr>
        <p:txBody>
          <a:bodyPr/>
          <a:lstStyle/>
          <a:p>
            <a:r>
              <a:rPr lang="en-US" dirty="0" err="1"/>
              <a:t>Sumit</a:t>
            </a:r>
            <a:r>
              <a:rPr lang="en-US" dirty="0"/>
              <a:t> Garg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27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38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84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08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32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822" y="2915143"/>
            <a:ext cx="7886700" cy="1325563"/>
          </a:xfrm>
        </p:spPr>
        <p:txBody>
          <a:bodyPr/>
          <a:lstStyle/>
          <a:p>
            <a:r>
              <a:rPr lang="en-US" dirty="0" err="1" smtClean="0"/>
              <a:t>Vivek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9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Class Diagram: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41" y="1460365"/>
            <a:ext cx="8744755" cy="46313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23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911" y="1442434"/>
            <a:ext cx="7366661" cy="4739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96648" y="726411"/>
            <a:ext cx="27128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Generalization: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05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Aggregation: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51" y="1400175"/>
            <a:ext cx="8590208" cy="475592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9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Database: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378040"/>
            <a:ext cx="8141863" cy="48682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23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&amp; 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person spends 5 hours a week in grocery </a:t>
            </a:r>
            <a:r>
              <a:rPr lang="en-US" dirty="0" smtClean="0"/>
              <a:t>shopping</a:t>
            </a:r>
          </a:p>
          <a:p>
            <a:r>
              <a:rPr lang="en-US" dirty="0" smtClean="0"/>
              <a:t>Delivery of perishable goods.</a:t>
            </a:r>
          </a:p>
          <a:p>
            <a:r>
              <a:rPr lang="en-US" dirty="0"/>
              <a:t>M</a:t>
            </a:r>
            <a:r>
              <a:rPr lang="en-US" dirty="0" smtClean="0"/>
              <a:t>ultiple retailers on a single platform. </a:t>
            </a:r>
          </a:p>
          <a:p>
            <a:r>
              <a:rPr lang="en-US" dirty="0" smtClean="0"/>
              <a:t>Easy to find cheaper details. </a:t>
            </a:r>
          </a:p>
          <a:p>
            <a:r>
              <a:rPr lang="en-US" dirty="0" smtClean="0"/>
              <a:t>Loyalty and cashback program. </a:t>
            </a:r>
          </a:p>
          <a:p>
            <a:r>
              <a:rPr lang="en-US" dirty="0" smtClean="0"/>
              <a:t>Finding exclusive coupons for your order. </a:t>
            </a:r>
          </a:p>
          <a:p>
            <a:r>
              <a:rPr lang="en-US" dirty="0" smtClean="0"/>
              <a:t>Flexibility of delivery and pick up option.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0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dirty="0" smtClean="0"/>
              <a:t>Agenda: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Existing System and its limitation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System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UML Diagrams</a:t>
            </a:r>
          </a:p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WireFrames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Benefits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Q&amp;A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35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Learnings - </a:t>
            </a:r>
            <a:r>
              <a:rPr lang="en-US" dirty="0" err="1" smtClean="0"/>
              <a:t>Vivek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Model</a:t>
            </a:r>
          </a:p>
          <a:p>
            <a:r>
              <a:rPr lang="en-US" dirty="0" smtClean="0"/>
              <a:t>Opportunity to work on Visio</a:t>
            </a:r>
          </a:p>
          <a:p>
            <a:r>
              <a:rPr lang="en-US" dirty="0" smtClean="0"/>
              <a:t>Time management</a:t>
            </a:r>
          </a:p>
          <a:p>
            <a:r>
              <a:rPr lang="en-US" dirty="0" smtClean="0"/>
              <a:t>Working with diverse backgrounds of people</a:t>
            </a:r>
          </a:p>
          <a:p>
            <a:r>
              <a:rPr lang="en-US" dirty="0"/>
              <a:t> </a:t>
            </a:r>
            <a:r>
              <a:rPr lang="en-US" dirty="0" smtClean="0"/>
              <a:t>Better security measures.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70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62885"/>
            <a:ext cx="7886700" cy="827804"/>
          </a:xfrm>
        </p:spPr>
        <p:txBody>
          <a:bodyPr/>
          <a:lstStyle/>
          <a:p>
            <a:r>
              <a:rPr lang="en-US" dirty="0" smtClean="0"/>
              <a:t>Learnings - </a:t>
            </a:r>
            <a:r>
              <a:rPr lang="en-US" dirty="0" err="1" smtClean="0"/>
              <a:t>Sumit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Learnt Analysis and Design</a:t>
            </a:r>
          </a:p>
          <a:p>
            <a:r>
              <a:rPr lang="en-US" dirty="0" smtClean="0"/>
              <a:t>Blending IT with business</a:t>
            </a:r>
          </a:p>
          <a:p>
            <a:r>
              <a:rPr lang="en-US" dirty="0" smtClean="0"/>
              <a:t>Working with diverse backgrounds of people</a:t>
            </a:r>
          </a:p>
          <a:p>
            <a:r>
              <a:rPr lang="en-US" dirty="0" smtClean="0"/>
              <a:t>Database design, UML models</a:t>
            </a:r>
          </a:p>
          <a:p>
            <a:r>
              <a:rPr lang="en-US" dirty="0" smtClean="0"/>
              <a:t>Could Optimized the supply chain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44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Learnings - Kirthan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to end perspectives</a:t>
            </a:r>
          </a:p>
          <a:p>
            <a:r>
              <a:rPr lang="en-US" dirty="0" smtClean="0"/>
              <a:t>Gained retail domain experience</a:t>
            </a:r>
          </a:p>
          <a:p>
            <a:r>
              <a:rPr lang="en-US" dirty="0" smtClean="0"/>
              <a:t>Learnt creating efficient designs</a:t>
            </a:r>
          </a:p>
          <a:p>
            <a:r>
              <a:rPr lang="en-US" dirty="0" smtClean="0"/>
              <a:t>Project helped understand the team better</a:t>
            </a:r>
          </a:p>
          <a:p>
            <a:r>
              <a:rPr lang="en-US" dirty="0" smtClean="0"/>
              <a:t>Ease of user interface to make system better.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32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Learnings – Saddam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Exposure towards business end</a:t>
            </a:r>
          </a:p>
          <a:p>
            <a:r>
              <a:rPr lang="en-US" dirty="0" smtClean="0"/>
              <a:t>Gained e-commerce and retail domain experience</a:t>
            </a:r>
          </a:p>
          <a:p>
            <a:r>
              <a:rPr lang="en-US" dirty="0" smtClean="0"/>
              <a:t>Multi Tasking</a:t>
            </a:r>
          </a:p>
          <a:p>
            <a:r>
              <a:rPr lang="en-US" dirty="0" smtClean="0"/>
              <a:t>Working with diverse backgrounds of people</a:t>
            </a:r>
          </a:p>
          <a:p>
            <a:r>
              <a:rPr lang="en-US" dirty="0" smtClean="0"/>
              <a:t> Could have used wish list concept.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66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Learnings – </a:t>
            </a:r>
            <a:r>
              <a:rPr lang="en-US" dirty="0" err="1" smtClean="0"/>
              <a:t>Sree</a:t>
            </a:r>
            <a:r>
              <a:rPr lang="en-US" dirty="0" smtClean="0"/>
              <a:t> Lakshmi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perspective</a:t>
            </a:r>
          </a:p>
          <a:p>
            <a:r>
              <a:rPr lang="en-US" dirty="0"/>
              <a:t>Attention to </a:t>
            </a:r>
            <a:r>
              <a:rPr lang="en-US" dirty="0" smtClean="0"/>
              <a:t>detail</a:t>
            </a:r>
          </a:p>
          <a:p>
            <a:r>
              <a:rPr lang="en-US" dirty="0" smtClean="0"/>
              <a:t>Conflict management</a:t>
            </a:r>
          </a:p>
          <a:p>
            <a:r>
              <a:rPr lang="en-US" dirty="0" smtClean="0"/>
              <a:t>Project Planning</a:t>
            </a:r>
          </a:p>
          <a:p>
            <a:r>
              <a:rPr lang="en-US" dirty="0" smtClean="0"/>
              <a:t>More functionalities related to wallet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77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40169" y="2743199"/>
            <a:ext cx="49841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Thank you. 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85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538" y="2857968"/>
            <a:ext cx="36490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/>
              <a:t>Questions ? 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1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Consuming: Average person spends 5 hours a week on grocery shopping. </a:t>
            </a:r>
          </a:p>
          <a:p>
            <a:r>
              <a:rPr lang="en-US" dirty="0" smtClean="0"/>
              <a:t>Absence of perishable goods delivery</a:t>
            </a:r>
          </a:p>
          <a:p>
            <a:r>
              <a:rPr lang="en-US" dirty="0" smtClean="0"/>
              <a:t>Absence of retailers integration system</a:t>
            </a:r>
          </a:p>
          <a:p>
            <a:r>
              <a:rPr lang="en-US" dirty="0" smtClean="0"/>
              <a:t>Doesn’t provide best coupon on each product</a:t>
            </a:r>
          </a:p>
          <a:p>
            <a:r>
              <a:rPr lang="en-US" dirty="0" smtClean="0"/>
              <a:t>Absence of rewards and coupon integration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1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Delivery of perishables </a:t>
            </a:r>
          </a:p>
          <a:p>
            <a:r>
              <a:rPr lang="en-US" dirty="0" smtClean="0"/>
              <a:t>Integration of retailers in one platform</a:t>
            </a:r>
          </a:p>
          <a:p>
            <a:r>
              <a:rPr lang="en-US" dirty="0" smtClean="0"/>
              <a:t>Choice of best deal on product</a:t>
            </a:r>
          </a:p>
          <a:p>
            <a:r>
              <a:rPr lang="en-US" dirty="0" smtClean="0"/>
              <a:t>Customer retention using rewards program</a:t>
            </a:r>
          </a:p>
          <a:p>
            <a:r>
              <a:rPr lang="en-US" dirty="0" smtClean="0"/>
              <a:t>Providing specific coupons for products</a:t>
            </a:r>
          </a:p>
          <a:p>
            <a:r>
              <a:rPr lang="en-US" dirty="0" smtClean="0"/>
              <a:t>Flexible delivery options and timings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546" y="3103809"/>
            <a:ext cx="7886700" cy="802047"/>
          </a:xfrm>
        </p:spPr>
        <p:txBody>
          <a:bodyPr/>
          <a:lstStyle/>
          <a:p>
            <a:r>
              <a:rPr lang="en-US" dirty="0" err="1" smtClean="0"/>
              <a:t>Sree</a:t>
            </a:r>
            <a:r>
              <a:rPr lang="en-US" dirty="0" smtClean="0"/>
              <a:t> Lakshmi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5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Existing System – Context Diagram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77219"/>
            <a:ext cx="7886700" cy="42481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1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New System – Context Diagram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8005899" cy="3962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Activity Diagram 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444" y="869628"/>
            <a:ext cx="5825586" cy="5487639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C387-1D1D-4135-B98F-EF416D166A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362</Words>
  <Application>Microsoft Office PowerPoint</Application>
  <PresentationFormat>On-screen Show (4:3)</PresentationFormat>
  <Paragraphs>128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Sumit Garg </vt:lpstr>
      <vt:lpstr>Agenda:</vt:lpstr>
      <vt:lpstr>Problems with Existing System</vt:lpstr>
      <vt:lpstr>New system</vt:lpstr>
      <vt:lpstr>Sree Lakshmi</vt:lpstr>
      <vt:lpstr>Existing System – Context Diagram</vt:lpstr>
      <vt:lpstr>New System – Context Diagram</vt:lpstr>
      <vt:lpstr>Activity Diagram </vt:lpstr>
      <vt:lpstr>PowerPoint Presentation</vt:lpstr>
      <vt:lpstr>Use Case Diagram:</vt:lpstr>
      <vt:lpstr>PowerPoint Presentation</vt:lpstr>
      <vt:lpstr>Saddam Hussain</vt:lpstr>
      <vt:lpstr>Sequence Diagram:</vt:lpstr>
      <vt:lpstr>PowerPoint Presentation</vt:lpstr>
      <vt:lpstr>PowerPoint Presentation</vt:lpstr>
      <vt:lpstr>PowerPoint Presentation</vt:lpstr>
      <vt:lpstr>PowerPoint Presentation</vt:lpstr>
      <vt:lpstr>Kirthan Vasudevan</vt:lpstr>
      <vt:lpstr>PowerPoint Presentation</vt:lpstr>
      <vt:lpstr>PowerPoint Presentation</vt:lpstr>
      <vt:lpstr>PowerPoint Presentation</vt:lpstr>
      <vt:lpstr>PowerPoint Presentation</vt:lpstr>
      <vt:lpstr>Vivek</vt:lpstr>
      <vt:lpstr>Class Diagram:</vt:lpstr>
      <vt:lpstr>PowerPoint Presentation</vt:lpstr>
      <vt:lpstr>Aggregation:</vt:lpstr>
      <vt:lpstr>Database:</vt:lpstr>
      <vt:lpstr>Benefits &amp; Summary </vt:lpstr>
      <vt:lpstr>Learnings - Vivek </vt:lpstr>
      <vt:lpstr>Learnings - Sumit</vt:lpstr>
      <vt:lpstr>Learnings - Kirthan </vt:lpstr>
      <vt:lpstr>Learnings – Saddam</vt:lpstr>
      <vt:lpstr>Learnings – Sree Lakshmi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Agarwal</dc:creator>
  <cp:lastModifiedBy>Kirthan Vasudevan</cp:lastModifiedBy>
  <cp:revision>32</cp:revision>
  <dcterms:created xsi:type="dcterms:W3CDTF">2015-10-10T03:58:37Z</dcterms:created>
  <dcterms:modified xsi:type="dcterms:W3CDTF">2015-10-12T02:25:31Z</dcterms:modified>
</cp:coreProperties>
</file>