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B9169-7C1F-41EE-9BFD-07BACC4700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9FDF46-3D43-4E1C-B847-73497BD5FFBB}">
      <dgm:prSet/>
      <dgm:spPr/>
      <dgm:t>
        <a:bodyPr/>
        <a:lstStyle/>
        <a:p>
          <a:r>
            <a:rPr lang="en-US"/>
            <a:t>Data structures</a:t>
          </a:r>
        </a:p>
      </dgm:t>
    </dgm:pt>
    <dgm:pt modelId="{9DF5FF1F-F2F0-4B6F-8F36-9670785EF368}" type="parTrans" cxnId="{A998BA17-CEEA-4BF5-B931-A49F9A036E05}">
      <dgm:prSet/>
      <dgm:spPr/>
      <dgm:t>
        <a:bodyPr/>
        <a:lstStyle/>
        <a:p>
          <a:endParaRPr lang="en-US"/>
        </a:p>
      </dgm:t>
    </dgm:pt>
    <dgm:pt modelId="{80A789E6-7C94-44CF-A61E-EF882C85C5AF}" type="sibTrans" cxnId="{A998BA17-CEEA-4BF5-B931-A49F9A036E05}">
      <dgm:prSet/>
      <dgm:spPr/>
      <dgm:t>
        <a:bodyPr/>
        <a:lstStyle/>
        <a:p>
          <a:endParaRPr lang="en-US"/>
        </a:p>
      </dgm:t>
    </dgm:pt>
    <dgm:pt modelId="{19B116D3-5F73-411C-8C46-03802FF99C26}">
      <dgm:prSet/>
      <dgm:spPr/>
      <dgm:t>
        <a:bodyPr/>
        <a:lstStyle/>
        <a:p>
          <a:r>
            <a:rPr lang="en-US"/>
            <a:t>Methods of organizing data</a:t>
          </a:r>
        </a:p>
      </dgm:t>
    </dgm:pt>
    <dgm:pt modelId="{8FE5EFE0-1A67-4C5D-B84B-4DC31FB65315}" type="parTrans" cxnId="{A9098CBB-7B88-480B-9050-06033B070BC9}">
      <dgm:prSet/>
      <dgm:spPr/>
      <dgm:t>
        <a:bodyPr/>
        <a:lstStyle/>
        <a:p>
          <a:endParaRPr lang="en-US"/>
        </a:p>
      </dgm:t>
    </dgm:pt>
    <dgm:pt modelId="{9F0D56A4-411D-42F5-979A-C26BE57FD7CC}" type="sibTrans" cxnId="{A9098CBB-7B88-480B-9050-06033B070BC9}">
      <dgm:prSet/>
      <dgm:spPr/>
      <dgm:t>
        <a:bodyPr/>
        <a:lstStyle/>
        <a:p>
          <a:endParaRPr lang="en-US"/>
        </a:p>
      </dgm:t>
    </dgm:pt>
    <dgm:pt modelId="{DA050CCC-749F-451B-820C-34D445F7158B}">
      <dgm:prSet/>
      <dgm:spPr/>
      <dgm:t>
        <a:bodyPr/>
        <a:lstStyle/>
        <a:p>
          <a:r>
            <a:rPr lang="en-US"/>
            <a:t>Program = algorithms + data structures</a:t>
          </a:r>
        </a:p>
      </dgm:t>
    </dgm:pt>
    <dgm:pt modelId="{A6EB8240-5B37-44B4-BC4B-4AD45F92A8B2}" type="parTrans" cxnId="{DC543B61-5D42-4DFA-BA02-7D433A00ED84}">
      <dgm:prSet/>
      <dgm:spPr/>
      <dgm:t>
        <a:bodyPr/>
        <a:lstStyle/>
        <a:p>
          <a:endParaRPr lang="en-US"/>
        </a:p>
      </dgm:t>
    </dgm:pt>
    <dgm:pt modelId="{BEC8215C-662C-437C-821E-FD3F84473177}" type="sibTrans" cxnId="{DC543B61-5D42-4DFA-BA02-7D433A00ED84}">
      <dgm:prSet/>
      <dgm:spPr/>
      <dgm:t>
        <a:bodyPr/>
        <a:lstStyle/>
        <a:p>
          <a:endParaRPr lang="en-US"/>
        </a:p>
      </dgm:t>
    </dgm:pt>
    <dgm:pt modelId="{F8FEBF39-CB85-4249-9AD4-40760B120727}" type="pres">
      <dgm:prSet presAssocID="{E99B9169-7C1F-41EE-9BFD-07BACC4700F7}" presName="root" presStyleCnt="0">
        <dgm:presLayoutVars>
          <dgm:dir/>
          <dgm:resizeHandles val="exact"/>
        </dgm:presLayoutVars>
      </dgm:prSet>
      <dgm:spPr/>
    </dgm:pt>
    <dgm:pt modelId="{DBACDA8D-AD11-4BF0-93BF-573B99B1E017}" type="pres">
      <dgm:prSet presAssocID="{289FDF46-3D43-4E1C-B847-73497BD5FFBB}" presName="compNode" presStyleCnt="0"/>
      <dgm:spPr/>
    </dgm:pt>
    <dgm:pt modelId="{E2D60CFA-7198-44A2-9E25-63B96E7E4A32}" type="pres">
      <dgm:prSet presAssocID="{289FDF46-3D43-4E1C-B847-73497BD5FFBB}" presName="bgRect" presStyleLbl="bgShp" presStyleIdx="0" presStyleCnt="2"/>
      <dgm:spPr/>
    </dgm:pt>
    <dgm:pt modelId="{44935F31-3A2F-47B3-91DD-75FC2D834A1C}" type="pres">
      <dgm:prSet presAssocID="{289FDF46-3D43-4E1C-B847-73497BD5F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2F7BAB-9447-4070-9B19-DBE74B5DD57F}" type="pres">
      <dgm:prSet presAssocID="{289FDF46-3D43-4E1C-B847-73497BD5FFBB}" presName="spaceRect" presStyleCnt="0"/>
      <dgm:spPr/>
    </dgm:pt>
    <dgm:pt modelId="{9110112B-0D62-4896-A624-8A9E34B80720}" type="pres">
      <dgm:prSet presAssocID="{289FDF46-3D43-4E1C-B847-73497BD5FFBB}" presName="parTx" presStyleLbl="revTx" presStyleIdx="0" presStyleCnt="3">
        <dgm:presLayoutVars>
          <dgm:chMax val="0"/>
          <dgm:chPref val="0"/>
        </dgm:presLayoutVars>
      </dgm:prSet>
      <dgm:spPr/>
    </dgm:pt>
    <dgm:pt modelId="{6F669EE8-4D13-41F5-8FA9-AA16C1C67B06}" type="pres">
      <dgm:prSet presAssocID="{289FDF46-3D43-4E1C-B847-73497BD5FFBB}" presName="desTx" presStyleLbl="revTx" presStyleIdx="1" presStyleCnt="3">
        <dgm:presLayoutVars/>
      </dgm:prSet>
      <dgm:spPr/>
    </dgm:pt>
    <dgm:pt modelId="{55813CD0-8E0B-4FC1-B0D2-53074D4B1209}" type="pres">
      <dgm:prSet presAssocID="{80A789E6-7C94-44CF-A61E-EF882C85C5AF}" presName="sibTrans" presStyleCnt="0"/>
      <dgm:spPr/>
    </dgm:pt>
    <dgm:pt modelId="{0445B788-A450-4F41-B766-3CC73B7C7CE2}" type="pres">
      <dgm:prSet presAssocID="{DA050CCC-749F-451B-820C-34D445F7158B}" presName="compNode" presStyleCnt="0"/>
      <dgm:spPr/>
    </dgm:pt>
    <dgm:pt modelId="{3A1F784A-32D5-412C-B545-C02A52D34568}" type="pres">
      <dgm:prSet presAssocID="{DA050CCC-749F-451B-820C-34D445F7158B}" presName="bgRect" presStyleLbl="bgShp" presStyleIdx="1" presStyleCnt="2"/>
      <dgm:spPr/>
    </dgm:pt>
    <dgm:pt modelId="{B60ECBD8-D3F2-451A-A502-DA4F3B9ADDCB}" type="pres">
      <dgm:prSet presAssocID="{DA050CCC-749F-451B-820C-34D445F715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56DA1D-51D1-4801-B802-272571B3BA2A}" type="pres">
      <dgm:prSet presAssocID="{DA050CCC-749F-451B-820C-34D445F7158B}" presName="spaceRect" presStyleCnt="0"/>
      <dgm:spPr/>
    </dgm:pt>
    <dgm:pt modelId="{F499C0D8-150F-4410-ABA2-F3978E1A064C}" type="pres">
      <dgm:prSet presAssocID="{DA050CCC-749F-451B-820C-34D445F715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98BA17-CEEA-4BF5-B931-A49F9A036E05}" srcId="{E99B9169-7C1F-41EE-9BFD-07BACC4700F7}" destId="{289FDF46-3D43-4E1C-B847-73497BD5FFBB}" srcOrd="0" destOrd="0" parTransId="{9DF5FF1F-F2F0-4B6F-8F36-9670785EF368}" sibTransId="{80A789E6-7C94-44CF-A61E-EF882C85C5AF}"/>
    <dgm:cxn modelId="{DC543B61-5D42-4DFA-BA02-7D433A00ED84}" srcId="{E99B9169-7C1F-41EE-9BFD-07BACC4700F7}" destId="{DA050CCC-749F-451B-820C-34D445F7158B}" srcOrd="1" destOrd="0" parTransId="{A6EB8240-5B37-44B4-BC4B-4AD45F92A8B2}" sibTransId="{BEC8215C-662C-437C-821E-FD3F84473177}"/>
    <dgm:cxn modelId="{E838CD4C-20AB-4C25-A75A-8822CE469702}" type="presOf" srcId="{289FDF46-3D43-4E1C-B847-73497BD5FFBB}" destId="{9110112B-0D62-4896-A624-8A9E34B80720}" srcOrd="0" destOrd="0" presId="urn:microsoft.com/office/officeart/2018/2/layout/IconVerticalSolidList"/>
    <dgm:cxn modelId="{556D396E-9128-407A-9C14-10FE15D2FCC8}" type="presOf" srcId="{19B116D3-5F73-411C-8C46-03802FF99C26}" destId="{6F669EE8-4D13-41F5-8FA9-AA16C1C67B06}" srcOrd="0" destOrd="0" presId="urn:microsoft.com/office/officeart/2018/2/layout/IconVerticalSolidList"/>
    <dgm:cxn modelId="{BB471087-1DE6-4B7E-A040-5327EEC9F40C}" type="presOf" srcId="{DA050CCC-749F-451B-820C-34D445F7158B}" destId="{F499C0D8-150F-4410-ABA2-F3978E1A064C}" srcOrd="0" destOrd="0" presId="urn:microsoft.com/office/officeart/2018/2/layout/IconVerticalSolidList"/>
    <dgm:cxn modelId="{A9098CBB-7B88-480B-9050-06033B070BC9}" srcId="{289FDF46-3D43-4E1C-B847-73497BD5FFBB}" destId="{19B116D3-5F73-411C-8C46-03802FF99C26}" srcOrd="0" destOrd="0" parTransId="{8FE5EFE0-1A67-4C5D-B84B-4DC31FB65315}" sibTransId="{9F0D56A4-411D-42F5-979A-C26BE57FD7CC}"/>
    <dgm:cxn modelId="{413582D1-A9A6-4C17-8BD5-B6DA74D9884B}" type="presOf" srcId="{E99B9169-7C1F-41EE-9BFD-07BACC4700F7}" destId="{F8FEBF39-CB85-4249-9AD4-40760B120727}" srcOrd="0" destOrd="0" presId="urn:microsoft.com/office/officeart/2018/2/layout/IconVerticalSolidList"/>
    <dgm:cxn modelId="{AAAAC0DA-28AC-4B97-B98B-88550EE2E10B}" type="presParOf" srcId="{F8FEBF39-CB85-4249-9AD4-40760B120727}" destId="{DBACDA8D-AD11-4BF0-93BF-573B99B1E017}" srcOrd="0" destOrd="0" presId="urn:microsoft.com/office/officeart/2018/2/layout/IconVerticalSolidList"/>
    <dgm:cxn modelId="{141E6569-29F0-4A55-89FC-51C28FBA8934}" type="presParOf" srcId="{DBACDA8D-AD11-4BF0-93BF-573B99B1E017}" destId="{E2D60CFA-7198-44A2-9E25-63B96E7E4A32}" srcOrd="0" destOrd="0" presId="urn:microsoft.com/office/officeart/2018/2/layout/IconVerticalSolidList"/>
    <dgm:cxn modelId="{2C8A8224-D285-42FD-B9F6-4287612403C2}" type="presParOf" srcId="{DBACDA8D-AD11-4BF0-93BF-573B99B1E017}" destId="{44935F31-3A2F-47B3-91DD-75FC2D834A1C}" srcOrd="1" destOrd="0" presId="urn:microsoft.com/office/officeart/2018/2/layout/IconVerticalSolidList"/>
    <dgm:cxn modelId="{6F54F995-9135-48E0-8C3D-C1499D21D59F}" type="presParOf" srcId="{DBACDA8D-AD11-4BF0-93BF-573B99B1E017}" destId="{E42F7BAB-9447-4070-9B19-DBE74B5DD57F}" srcOrd="2" destOrd="0" presId="urn:microsoft.com/office/officeart/2018/2/layout/IconVerticalSolidList"/>
    <dgm:cxn modelId="{A66D36EA-1798-45AF-BD6E-61C73C75C31B}" type="presParOf" srcId="{DBACDA8D-AD11-4BF0-93BF-573B99B1E017}" destId="{9110112B-0D62-4896-A624-8A9E34B80720}" srcOrd="3" destOrd="0" presId="urn:microsoft.com/office/officeart/2018/2/layout/IconVerticalSolidList"/>
    <dgm:cxn modelId="{0CA2AA73-4201-43A0-8F61-522BDA9D34E5}" type="presParOf" srcId="{DBACDA8D-AD11-4BF0-93BF-573B99B1E017}" destId="{6F669EE8-4D13-41F5-8FA9-AA16C1C67B06}" srcOrd="4" destOrd="0" presId="urn:microsoft.com/office/officeart/2018/2/layout/IconVerticalSolidList"/>
    <dgm:cxn modelId="{3D619214-6FA4-48EE-9239-60088C622CD5}" type="presParOf" srcId="{F8FEBF39-CB85-4249-9AD4-40760B120727}" destId="{55813CD0-8E0B-4FC1-B0D2-53074D4B1209}" srcOrd="1" destOrd="0" presId="urn:microsoft.com/office/officeart/2018/2/layout/IconVerticalSolidList"/>
    <dgm:cxn modelId="{F658E426-0514-4A40-9040-EC21BB92EAD5}" type="presParOf" srcId="{F8FEBF39-CB85-4249-9AD4-40760B120727}" destId="{0445B788-A450-4F41-B766-3CC73B7C7CE2}" srcOrd="2" destOrd="0" presId="urn:microsoft.com/office/officeart/2018/2/layout/IconVerticalSolidList"/>
    <dgm:cxn modelId="{A36FBD84-4D13-4F9E-BA0E-7F5C835D172F}" type="presParOf" srcId="{0445B788-A450-4F41-B766-3CC73B7C7CE2}" destId="{3A1F784A-32D5-412C-B545-C02A52D34568}" srcOrd="0" destOrd="0" presId="urn:microsoft.com/office/officeart/2018/2/layout/IconVerticalSolidList"/>
    <dgm:cxn modelId="{BA870573-1413-47B9-8A97-2916F2A9E27F}" type="presParOf" srcId="{0445B788-A450-4F41-B766-3CC73B7C7CE2}" destId="{B60ECBD8-D3F2-451A-A502-DA4F3B9ADDCB}" srcOrd="1" destOrd="0" presId="urn:microsoft.com/office/officeart/2018/2/layout/IconVerticalSolidList"/>
    <dgm:cxn modelId="{AF33FAE6-0E89-4508-B28F-B38966ED51CC}" type="presParOf" srcId="{0445B788-A450-4F41-B766-3CC73B7C7CE2}" destId="{B056DA1D-51D1-4801-B802-272571B3BA2A}" srcOrd="2" destOrd="0" presId="urn:microsoft.com/office/officeart/2018/2/layout/IconVerticalSolidList"/>
    <dgm:cxn modelId="{EEF616E5-BFDE-48F2-B461-50C0B6B04738}" type="presParOf" srcId="{0445B788-A450-4F41-B766-3CC73B7C7CE2}" destId="{F499C0D8-150F-4410-ABA2-F3978E1A06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D91EA-085F-4F32-B1AB-86FEE9789B2E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77A617-EFC8-4E12-8D9F-89D650E55402}">
      <dgm:prSet/>
      <dgm:spPr/>
      <dgm:t>
        <a:bodyPr/>
        <a:lstStyle/>
        <a:p>
          <a:r>
            <a:rPr lang="en-US"/>
            <a:t>An algorithm must possess the following properties</a:t>
          </a:r>
        </a:p>
      </dgm:t>
    </dgm:pt>
    <dgm:pt modelId="{43A057C9-2EB4-41E4-BAAB-DAD3C9705CFE}" type="parTrans" cxnId="{24C5059B-6A3A-4936-B52F-CBAAA97543B0}">
      <dgm:prSet/>
      <dgm:spPr/>
      <dgm:t>
        <a:bodyPr/>
        <a:lstStyle/>
        <a:p>
          <a:endParaRPr lang="en-US"/>
        </a:p>
      </dgm:t>
    </dgm:pt>
    <dgm:pt modelId="{165AA3DF-2768-4184-8AD5-2A643B40CB54}" type="sibTrans" cxnId="{24C5059B-6A3A-4936-B52F-CBAAA97543B0}">
      <dgm:prSet/>
      <dgm:spPr/>
      <dgm:t>
        <a:bodyPr/>
        <a:lstStyle/>
        <a:p>
          <a:endParaRPr lang="en-US"/>
        </a:p>
      </dgm:t>
    </dgm:pt>
    <dgm:pt modelId="{0D4B34E6-3822-4BD8-A3F4-26D95BB33694}">
      <dgm:prSet/>
      <dgm:spPr/>
      <dgm:t>
        <a:bodyPr/>
        <a:lstStyle/>
        <a:p>
          <a:r>
            <a:rPr lang="en-US" b="1"/>
            <a:t>input</a:t>
          </a:r>
          <a:r>
            <a:rPr lang="en-US"/>
            <a:t>: </a:t>
          </a:r>
        </a:p>
      </dgm:t>
    </dgm:pt>
    <dgm:pt modelId="{5E98E5BE-DA58-48A7-9993-2A5C021FA61C}" type="parTrans" cxnId="{C3411588-9F84-43FA-AC5E-49AD51ECA7CD}">
      <dgm:prSet/>
      <dgm:spPr/>
      <dgm:t>
        <a:bodyPr/>
        <a:lstStyle/>
        <a:p>
          <a:endParaRPr lang="en-US"/>
        </a:p>
      </dgm:t>
    </dgm:pt>
    <dgm:pt modelId="{2C4410F8-8A4B-4CA2-AA9C-FD3AEC82B085}" type="sibTrans" cxnId="{C3411588-9F84-43FA-AC5E-49AD51ECA7CD}">
      <dgm:prSet/>
      <dgm:spPr/>
      <dgm:t>
        <a:bodyPr/>
        <a:lstStyle/>
        <a:p>
          <a:endParaRPr lang="en-US"/>
        </a:p>
      </dgm:t>
    </dgm:pt>
    <dgm:pt modelId="{4824A6E4-FC65-49D9-B6FD-B6C28E823E24}">
      <dgm:prSet/>
      <dgm:spPr/>
      <dgm:t>
        <a:bodyPr/>
        <a:lstStyle/>
        <a:p>
          <a:r>
            <a:rPr lang="en-US" b="1"/>
            <a:t>output</a:t>
          </a:r>
          <a:r>
            <a:rPr lang="en-US"/>
            <a:t>:</a:t>
          </a:r>
        </a:p>
      </dgm:t>
    </dgm:pt>
    <dgm:pt modelId="{8449F196-5A00-4CD9-8DC8-E5CF4EEF57CB}" type="parTrans" cxnId="{74E4DEF3-6CD4-4276-9C58-EDBAFBDBDC00}">
      <dgm:prSet/>
      <dgm:spPr/>
      <dgm:t>
        <a:bodyPr/>
        <a:lstStyle/>
        <a:p>
          <a:endParaRPr lang="en-US"/>
        </a:p>
      </dgm:t>
    </dgm:pt>
    <dgm:pt modelId="{3B18D6C9-D3AA-4B7C-84FE-1FEE2A3591F8}" type="sibTrans" cxnId="{74E4DEF3-6CD4-4276-9C58-EDBAFBDBDC00}">
      <dgm:prSet/>
      <dgm:spPr/>
      <dgm:t>
        <a:bodyPr/>
        <a:lstStyle/>
        <a:p>
          <a:endParaRPr lang="en-US"/>
        </a:p>
      </dgm:t>
    </dgm:pt>
    <dgm:pt modelId="{1E9EF9E7-B02A-465B-9B24-D4A92F5DD474}">
      <dgm:prSet/>
      <dgm:spPr/>
      <dgm:t>
        <a:bodyPr/>
        <a:lstStyle/>
        <a:p>
          <a:r>
            <a:rPr lang="en-US" b="1" dirty="0"/>
            <a:t>finiteness:</a:t>
          </a:r>
          <a:endParaRPr lang="en-US" dirty="0"/>
        </a:p>
      </dgm:t>
    </dgm:pt>
    <dgm:pt modelId="{EAA31F04-2963-43A2-B307-DD54DF4CBF50}" type="parTrans" cxnId="{DA443BAD-D117-4230-BBE2-5DC39DA07EB0}">
      <dgm:prSet/>
      <dgm:spPr/>
      <dgm:t>
        <a:bodyPr/>
        <a:lstStyle/>
        <a:p>
          <a:endParaRPr lang="en-US"/>
        </a:p>
      </dgm:t>
    </dgm:pt>
    <dgm:pt modelId="{40401119-4C2F-476F-862B-42476006F075}" type="sibTrans" cxnId="{DA443BAD-D117-4230-BBE2-5DC39DA07EB0}">
      <dgm:prSet/>
      <dgm:spPr/>
      <dgm:t>
        <a:bodyPr/>
        <a:lstStyle/>
        <a:p>
          <a:endParaRPr lang="en-US"/>
        </a:p>
      </dgm:t>
    </dgm:pt>
    <dgm:pt modelId="{8520D47C-4DE6-47BC-8160-0B6E3BA15196}">
      <dgm:prSet/>
      <dgm:spPr/>
      <dgm:t>
        <a:bodyPr/>
        <a:lstStyle/>
        <a:p>
          <a:r>
            <a:rPr lang="en-US" b="1" dirty="0"/>
            <a:t>effectiveness:</a:t>
          </a:r>
          <a:endParaRPr lang="en-US" dirty="0"/>
        </a:p>
      </dgm:t>
    </dgm:pt>
    <dgm:pt modelId="{D0B4587A-844B-4C25-AA22-A427D919DC30}" type="parTrans" cxnId="{7028FD95-A6C1-45A6-8223-63E0BB69F164}">
      <dgm:prSet/>
      <dgm:spPr/>
      <dgm:t>
        <a:bodyPr/>
        <a:lstStyle/>
        <a:p>
          <a:endParaRPr lang="en-US"/>
        </a:p>
      </dgm:t>
    </dgm:pt>
    <dgm:pt modelId="{FC660CE4-5583-4339-9F11-37BEBE392944}" type="sibTrans" cxnId="{7028FD95-A6C1-45A6-8223-63E0BB69F164}">
      <dgm:prSet/>
      <dgm:spPr/>
      <dgm:t>
        <a:bodyPr/>
        <a:lstStyle/>
        <a:p>
          <a:endParaRPr lang="en-US"/>
        </a:p>
      </dgm:t>
    </dgm:pt>
    <dgm:pt modelId="{EEBE3A3B-2511-44A7-8329-277BF8C66D61}">
      <dgm:prSet/>
      <dgm:spPr/>
      <dgm:t>
        <a:bodyPr/>
        <a:lstStyle/>
        <a:p>
          <a:r>
            <a:rPr lang="en-US" b="1"/>
            <a:t>Generality</a:t>
          </a:r>
          <a:endParaRPr lang="en-US"/>
        </a:p>
      </dgm:t>
    </dgm:pt>
    <dgm:pt modelId="{62E6A523-33DC-47EA-AE93-16CDD117F497}" type="parTrans" cxnId="{1BA6A10F-FC1E-4716-B0E7-B7F024201C55}">
      <dgm:prSet/>
      <dgm:spPr/>
      <dgm:t>
        <a:bodyPr/>
        <a:lstStyle/>
        <a:p>
          <a:endParaRPr lang="en-US"/>
        </a:p>
      </dgm:t>
    </dgm:pt>
    <dgm:pt modelId="{B6DEC1C2-9115-41FF-95BD-A421417E8DF0}" type="sibTrans" cxnId="{1BA6A10F-FC1E-4716-B0E7-B7F024201C55}">
      <dgm:prSet/>
      <dgm:spPr/>
      <dgm:t>
        <a:bodyPr/>
        <a:lstStyle/>
        <a:p>
          <a:endParaRPr lang="en-US"/>
        </a:p>
      </dgm:t>
    </dgm:pt>
    <dgm:pt modelId="{D5547678-3821-4A0F-B123-E39AEB2F9C22}">
      <dgm:prSet/>
      <dgm:spPr/>
      <dgm:t>
        <a:bodyPr/>
        <a:lstStyle/>
        <a:p>
          <a:r>
            <a:rPr lang="en-US" b="1"/>
            <a:t>Correctness</a:t>
          </a:r>
          <a:endParaRPr lang="en-US"/>
        </a:p>
      </dgm:t>
    </dgm:pt>
    <dgm:pt modelId="{89AB4F1E-1F90-4458-B435-49CE4B1E458B}" type="parTrans" cxnId="{ACF21A58-336D-4221-8EB6-1720E821F6B6}">
      <dgm:prSet/>
      <dgm:spPr/>
      <dgm:t>
        <a:bodyPr/>
        <a:lstStyle/>
        <a:p>
          <a:endParaRPr lang="en-US"/>
        </a:p>
      </dgm:t>
    </dgm:pt>
    <dgm:pt modelId="{50983CD2-DDB6-4278-AC32-BDED99F3CB44}" type="sibTrans" cxnId="{ACF21A58-336D-4221-8EB6-1720E821F6B6}">
      <dgm:prSet/>
      <dgm:spPr/>
      <dgm:t>
        <a:bodyPr/>
        <a:lstStyle/>
        <a:p>
          <a:endParaRPr lang="en-US"/>
        </a:p>
      </dgm:t>
    </dgm:pt>
    <dgm:pt modelId="{151E53A8-500F-4455-AAA6-BA3F688C67FF}">
      <dgm:prSet/>
      <dgm:spPr/>
      <dgm:t>
        <a:bodyPr/>
        <a:lstStyle/>
        <a:p>
          <a:r>
            <a:rPr lang="en-US" b="1" dirty="0"/>
            <a:t>definiteness:</a:t>
          </a:r>
          <a:endParaRPr lang="en-US" dirty="0"/>
        </a:p>
      </dgm:t>
    </dgm:pt>
    <dgm:pt modelId="{53455593-C1D0-4902-90A5-CD1817E414C9}" type="parTrans" cxnId="{41178A55-73FF-4B43-BE30-A9D4AD9EA1AD}">
      <dgm:prSet/>
      <dgm:spPr/>
      <dgm:t>
        <a:bodyPr/>
        <a:lstStyle/>
        <a:p>
          <a:endParaRPr lang="en-US"/>
        </a:p>
      </dgm:t>
    </dgm:pt>
    <dgm:pt modelId="{F293A042-EE33-455A-953A-92FAACCB5C53}" type="sibTrans" cxnId="{41178A55-73FF-4B43-BE30-A9D4AD9EA1AD}">
      <dgm:prSet/>
      <dgm:spPr/>
      <dgm:t>
        <a:bodyPr/>
        <a:lstStyle/>
        <a:p>
          <a:endParaRPr lang="en-US"/>
        </a:p>
      </dgm:t>
    </dgm:pt>
    <dgm:pt modelId="{19E7AD90-820A-4D15-A3A2-4BA7C62E939E}" type="pres">
      <dgm:prSet presAssocID="{6D7D91EA-085F-4F32-B1AB-86FEE9789B2E}" presName="linear" presStyleCnt="0">
        <dgm:presLayoutVars>
          <dgm:animLvl val="lvl"/>
          <dgm:resizeHandles val="exact"/>
        </dgm:presLayoutVars>
      </dgm:prSet>
      <dgm:spPr/>
    </dgm:pt>
    <dgm:pt modelId="{FF13E90A-2E2D-439E-9A0B-0935D93EA62A}" type="pres">
      <dgm:prSet presAssocID="{8177A617-EFC8-4E12-8D9F-89D650E554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8459110-98BE-4B7F-8D92-9AB5DC5FEF2A}" type="pres">
      <dgm:prSet presAssocID="{8177A617-EFC8-4E12-8D9F-89D650E5540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BED90E-9195-4E74-A42E-73E9967D0B8C}" type="presOf" srcId="{0D4B34E6-3822-4BD8-A3F4-26D95BB33694}" destId="{F8459110-98BE-4B7F-8D92-9AB5DC5FEF2A}" srcOrd="0" destOrd="0" presId="urn:microsoft.com/office/officeart/2005/8/layout/vList2"/>
    <dgm:cxn modelId="{1BA6A10F-FC1E-4716-B0E7-B7F024201C55}" srcId="{8177A617-EFC8-4E12-8D9F-89D650E55402}" destId="{EEBE3A3B-2511-44A7-8329-277BF8C66D61}" srcOrd="5" destOrd="0" parTransId="{62E6A523-33DC-47EA-AE93-16CDD117F497}" sibTransId="{B6DEC1C2-9115-41FF-95BD-A421417E8DF0}"/>
    <dgm:cxn modelId="{5CBB642B-DCCB-4BCB-B562-0694D99EE743}" type="presOf" srcId="{151E53A8-500F-4455-AAA6-BA3F688C67FF}" destId="{F8459110-98BE-4B7F-8D92-9AB5DC5FEF2A}" srcOrd="0" destOrd="3" presId="urn:microsoft.com/office/officeart/2005/8/layout/vList2"/>
    <dgm:cxn modelId="{468BA96C-E369-42B3-A936-0010DF7DFA0D}" type="presOf" srcId="{4824A6E4-FC65-49D9-B6FD-B6C28E823E24}" destId="{F8459110-98BE-4B7F-8D92-9AB5DC5FEF2A}" srcOrd="0" destOrd="1" presId="urn:microsoft.com/office/officeart/2005/8/layout/vList2"/>
    <dgm:cxn modelId="{41178A55-73FF-4B43-BE30-A9D4AD9EA1AD}" srcId="{8177A617-EFC8-4E12-8D9F-89D650E55402}" destId="{151E53A8-500F-4455-AAA6-BA3F688C67FF}" srcOrd="3" destOrd="0" parTransId="{53455593-C1D0-4902-90A5-CD1817E414C9}" sibTransId="{F293A042-EE33-455A-953A-92FAACCB5C53}"/>
    <dgm:cxn modelId="{B488BD75-D10D-4520-B729-BB6EA40417A4}" type="presOf" srcId="{6D7D91EA-085F-4F32-B1AB-86FEE9789B2E}" destId="{19E7AD90-820A-4D15-A3A2-4BA7C62E939E}" srcOrd="0" destOrd="0" presId="urn:microsoft.com/office/officeart/2005/8/layout/vList2"/>
    <dgm:cxn modelId="{ACF21A58-336D-4221-8EB6-1720E821F6B6}" srcId="{8177A617-EFC8-4E12-8D9F-89D650E55402}" destId="{D5547678-3821-4A0F-B123-E39AEB2F9C22}" srcOrd="6" destOrd="0" parTransId="{89AB4F1E-1F90-4458-B435-49CE4B1E458B}" sibTransId="{50983CD2-DDB6-4278-AC32-BDED99F3CB44}"/>
    <dgm:cxn modelId="{C3411588-9F84-43FA-AC5E-49AD51ECA7CD}" srcId="{8177A617-EFC8-4E12-8D9F-89D650E55402}" destId="{0D4B34E6-3822-4BD8-A3F4-26D95BB33694}" srcOrd="0" destOrd="0" parTransId="{5E98E5BE-DA58-48A7-9993-2A5C021FA61C}" sibTransId="{2C4410F8-8A4B-4CA2-AA9C-FD3AEC82B085}"/>
    <dgm:cxn modelId="{7028FD95-A6C1-45A6-8223-63E0BB69F164}" srcId="{8177A617-EFC8-4E12-8D9F-89D650E55402}" destId="{8520D47C-4DE6-47BC-8160-0B6E3BA15196}" srcOrd="4" destOrd="0" parTransId="{D0B4587A-844B-4C25-AA22-A427D919DC30}" sibTransId="{FC660CE4-5583-4339-9F11-37BEBE392944}"/>
    <dgm:cxn modelId="{24C5059B-6A3A-4936-B52F-CBAAA97543B0}" srcId="{6D7D91EA-085F-4F32-B1AB-86FEE9789B2E}" destId="{8177A617-EFC8-4E12-8D9F-89D650E55402}" srcOrd="0" destOrd="0" parTransId="{43A057C9-2EB4-41E4-BAAB-DAD3C9705CFE}" sibTransId="{165AA3DF-2768-4184-8AD5-2A643B40CB54}"/>
    <dgm:cxn modelId="{FD4BC8A9-BD46-4209-B356-40B7B6706ED2}" type="presOf" srcId="{EEBE3A3B-2511-44A7-8329-277BF8C66D61}" destId="{F8459110-98BE-4B7F-8D92-9AB5DC5FEF2A}" srcOrd="0" destOrd="5" presId="urn:microsoft.com/office/officeart/2005/8/layout/vList2"/>
    <dgm:cxn modelId="{DA443BAD-D117-4230-BBE2-5DC39DA07EB0}" srcId="{8177A617-EFC8-4E12-8D9F-89D650E55402}" destId="{1E9EF9E7-B02A-465B-9B24-D4A92F5DD474}" srcOrd="2" destOrd="0" parTransId="{EAA31F04-2963-43A2-B307-DD54DF4CBF50}" sibTransId="{40401119-4C2F-476F-862B-42476006F075}"/>
    <dgm:cxn modelId="{7B0E58B8-B890-4EF2-A522-C17D0EFDA19A}" type="presOf" srcId="{8177A617-EFC8-4E12-8D9F-89D650E55402}" destId="{FF13E90A-2E2D-439E-9A0B-0935D93EA62A}" srcOrd="0" destOrd="0" presId="urn:microsoft.com/office/officeart/2005/8/layout/vList2"/>
    <dgm:cxn modelId="{B60848CC-31D8-4C74-8DD1-D33028D64613}" type="presOf" srcId="{8520D47C-4DE6-47BC-8160-0B6E3BA15196}" destId="{F8459110-98BE-4B7F-8D92-9AB5DC5FEF2A}" srcOrd="0" destOrd="4" presId="urn:microsoft.com/office/officeart/2005/8/layout/vList2"/>
    <dgm:cxn modelId="{D3777AE1-C820-4C25-84FD-87A55B418363}" type="presOf" srcId="{D5547678-3821-4A0F-B123-E39AEB2F9C22}" destId="{F8459110-98BE-4B7F-8D92-9AB5DC5FEF2A}" srcOrd="0" destOrd="6" presId="urn:microsoft.com/office/officeart/2005/8/layout/vList2"/>
    <dgm:cxn modelId="{74E4DEF3-6CD4-4276-9C58-EDBAFBDBDC00}" srcId="{8177A617-EFC8-4E12-8D9F-89D650E55402}" destId="{4824A6E4-FC65-49D9-B6FD-B6C28E823E24}" srcOrd="1" destOrd="0" parTransId="{8449F196-5A00-4CD9-8DC8-E5CF4EEF57CB}" sibTransId="{3B18D6C9-D3AA-4B7C-84FE-1FEE2A3591F8}"/>
    <dgm:cxn modelId="{19D935FA-B596-4156-9438-83459752555E}" type="presOf" srcId="{1E9EF9E7-B02A-465B-9B24-D4A92F5DD474}" destId="{F8459110-98BE-4B7F-8D92-9AB5DC5FEF2A}" srcOrd="0" destOrd="2" presId="urn:microsoft.com/office/officeart/2005/8/layout/vList2"/>
    <dgm:cxn modelId="{3B146364-721D-4A95-A75F-F80BD32FB0DB}" type="presParOf" srcId="{19E7AD90-820A-4D15-A3A2-4BA7C62E939E}" destId="{FF13E90A-2E2D-439E-9A0B-0935D93EA62A}" srcOrd="0" destOrd="0" presId="urn:microsoft.com/office/officeart/2005/8/layout/vList2"/>
    <dgm:cxn modelId="{A4179B9D-B3B8-4404-97AE-525543A80302}" type="presParOf" srcId="{19E7AD90-820A-4D15-A3A2-4BA7C62E939E}" destId="{F8459110-98BE-4B7F-8D92-9AB5DC5FEF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897E9-7B5B-422B-B9D7-FF1C754DD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5BA874-B24A-45ED-89CF-BE8EEF3756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Simple recursive		-       eg:searching an element in a list</a:t>
          </a:r>
        </a:p>
      </dgm:t>
    </dgm:pt>
    <dgm:pt modelId="{00FEEE29-6BFA-4717-B84A-90548426D2FA}" type="parTrans" cxnId="{2ECEEEF6-590A-4226-AA9B-CB161C89246E}">
      <dgm:prSet/>
      <dgm:spPr/>
      <dgm:t>
        <a:bodyPr/>
        <a:lstStyle/>
        <a:p>
          <a:endParaRPr lang="en-US" sz="2000"/>
        </a:p>
      </dgm:t>
    </dgm:pt>
    <dgm:pt modelId="{3008B5AE-EF6A-4BEE-B778-71902CC632B1}" type="sibTrans" cxnId="{2ECEEEF6-590A-4226-AA9B-CB161C89246E}">
      <dgm:prSet/>
      <dgm:spPr/>
      <dgm:t>
        <a:bodyPr/>
        <a:lstStyle/>
        <a:p>
          <a:endParaRPr lang="en-US" sz="2000"/>
        </a:p>
      </dgm:t>
    </dgm:pt>
    <dgm:pt modelId="{F8390B17-596E-4F10-B700-A6C61F865F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Backtracking algorithm	-       depth first  recursive search in a tree</a:t>
          </a:r>
        </a:p>
      </dgm:t>
    </dgm:pt>
    <dgm:pt modelId="{AF0B789D-970A-4A86-891A-E85E747E1A51}" type="parTrans" cxnId="{B3880CFF-AD90-4316-A6C5-DCACF20ED53C}">
      <dgm:prSet/>
      <dgm:spPr/>
      <dgm:t>
        <a:bodyPr/>
        <a:lstStyle/>
        <a:p>
          <a:endParaRPr lang="en-US" sz="2000"/>
        </a:p>
      </dgm:t>
    </dgm:pt>
    <dgm:pt modelId="{92A94940-7655-4E6F-8650-52F4F6B96AC0}" type="sibTrans" cxnId="{B3880CFF-AD90-4316-A6C5-DCACF20ED53C}">
      <dgm:prSet/>
      <dgm:spPr/>
      <dgm:t>
        <a:bodyPr/>
        <a:lstStyle/>
        <a:p>
          <a:endParaRPr lang="en-US" sz="2000"/>
        </a:p>
      </dgm:t>
    </dgm:pt>
    <dgm:pt modelId="{A5148E57-E72A-41FD-9B84-74AE705393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Divide and conquer	-        quick sort and mergesort</a:t>
          </a:r>
        </a:p>
      </dgm:t>
    </dgm:pt>
    <dgm:pt modelId="{EA61DF7B-CEFA-45E9-9B2B-E52229C3480F}" type="parTrans" cxnId="{3987F227-B2AF-4EFE-A98C-E0F60E59395A}">
      <dgm:prSet/>
      <dgm:spPr/>
      <dgm:t>
        <a:bodyPr/>
        <a:lstStyle/>
        <a:p>
          <a:endParaRPr lang="en-US" sz="2000"/>
        </a:p>
      </dgm:t>
    </dgm:pt>
    <dgm:pt modelId="{082EB7D9-9DEF-4F3C-B95B-681B4E9DA74C}" type="sibTrans" cxnId="{3987F227-B2AF-4EFE-A98C-E0F60E59395A}">
      <dgm:prSet/>
      <dgm:spPr/>
      <dgm:t>
        <a:bodyPr/>
        <a:lstStyle/>
        <a:p>
          <a:endParaRPr lang="en-US" sz="2000"/>
        </a:p>
      </dgm:t>
    </dgm:pt>
    <dgm:pt modelId="{D2ABE702-6A0B-46A6-9583-509EEB4352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Dynamic programming	-        generation of Fibonacci series</a:t>
          </a:r>
        </a:p>
      </dgm:t>
    </dgm:pt>
    <dgm:pt modelId="{0DA08EC6-9620-4269-A708-C2D9442E8127}" type="parTrans" cxnId="{6973B3B6-1A6B-414C-9F92-230EE3F3BB48}">
      <dgm:prSet/>
      <dgm:spPr/>
      <dgm:t>
        <a:bodyPr/>
        <a:lstStyle/>
        <a:p>
          <a:endParaRPr lang="en-US" sz="2000"/>
        </a:p>
      </dgm:t>
    </dgm:pt>
    <dgm:pt modelId="{FC715B75-8ABD-458C-B8A3-A1DB3AFFB051}" type="sibTrans" cxnId="{6973B3B6-1A6B-414C-9F92-230EE3F3BB48}">
      <dgm:prSet/>
      <dgm:spPr/>
      <dgm:t>
        <a:bodyPr/>
        <a:lstStyle/>
        <a:p>
          <a:endParaRPr lang="en-US" sz="2000"/>
        </a:p>
      </dgm:t>
    </dgm:pt>
    <dgm:pt modelId="{C7AC70AE-9D10-4AEF-930C-2B59FBB9B9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Greedy 			-       knapsack(fractional)</a:t>
          </a:r>
        </a:p>
      </dgm:t>
    </dgm:pt>
    <dgm:pt modelId="{3CF928B0-27B7-4EFA-82EF-7E2C78528D7E}" type="parTrans" cxnId="{11F9E722-2226-48BF-8AD5-A85BF5C536B0}">
      <dgm:prSet/>
      <dgm:spPr/>
      <dgm:t>
        <a:bodyPr/>
        <a:lstStyle/>
        <a:p>
          <a:endParaRPr lang="en-US" sz="2000"/>
        </a:p>
      </dgm:t>
    </dgm:pt>
    <dgm:pt modelId="{4F93D4FA-9C6C-4F61-AF19-9B0138CA342D}" type="sibTrans" cxnId="{11F9E722-2226-48BF-8AD5-A85BF5C536B0}">
      <dgm:prSet/>
      <dgm:spPr/>
      <dgm:t>
        <a:bodyPr/>
        <a:lstStyle/>
        <a:p>
          <a:endParaRPr lang="en-US" sz="2000"/>
        </a:p>
      </dgm:t>
    </dgm:pt>
    <dgm:pt modelId="{A6512601-4890-4FB8-B759-B88A5D1AE8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Branch  and bound  	-       travelling salesman</a:t>
          </a:r>
        </a:p>
      </dgm:t>
    </dgm:pt>
    <dgm:pt modelId="{7BB37422-25DE-4BE2-91F5-AE097FB3CB94}" type="parTrans" cxnId="{FAD55FA8-603B-44F9-B829-38961B021B9B}">
      <dgm:prSet/>
      <dgm:spPr/>
      <dgm:t>
        <a:bodyPr/>
        <a:lstStyle/>
        <a:p>
          <a:endParaRPr lang="en-US" sz="2000"/>
        </a:p>
      </dgm:t>
    </dgm:pt>
    <dgm:pt modelId="{EFCE95CB-EEA6-42FA-8618-7578DDEEE1D2}" type="sibTrans" cxnId="{FAD55FA8-603B-44F9-B829-38961B021B9B}">
      <dgm:prSet/>
      <dgm:spPr/>
      <dgm:t>
        <a:bodyPr/>
        <a:lstStyle/>
        <a:p>
          <a:endParaRPr lang="en-US" sz="2000"/>
        </a:p>
      </dgm:t>
    </dgm:pt>
    <dgm:pt modelId="{CCC5DE49-6C00-4C54-81B5-047AFCC10B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Brute force algorithm	-     finding best path for travelling salesman</a:t>
          </a:r>
        </a:p>
      </dgm:t>
    </dgm:pt>
    <dgm:pt modelId="{BDCFAFE1-0686-45B2-A4BD-47929FE3F864}" type="parTrans" cxnId="{DE377B41-3384-40E0-AC6F-C0CBE76DA91A}">
      <dgm:prSet/>
      <dgm:spPr/>
      <dgm:t>
        <a:bodyPr/>
        <a:lstStyle/>
        <a:p>
          <a:endParaRPr lang="en-US" sz="2000"/>
        </a:p>
      </dgm:t>
    </dgm:pt>
    <dgm:pt modelId="{6052FAF3-00C0-4E92-8391-775EA6C2003C}" type="sibTrans" cxnId="{DE377B41-3384-40E0-AC6F-C0CBE76DA91A}">
      <dgm:prSet/>
      <dgm:spPr/>
      <dgm:t>
        <a:bodyPr/>
        <a:lstStyle/>
        <a:p>
          <a:endParaRPr lang="en-US" sz="2000"/>
        </a:p>
      </dgm:t>
    </dgm:pt>
    <dgm:pt modelId="{FF549165-85B6-409C-B15B-DAC452D8E7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Randomized algorithm	-      using random numbers to choose pivot  element in quicksort</a:t>
          </a:r>
        </a:p>
      </dgm:t>
    </dgm:pt>
    <dgm:pt modelId="{AAAC7D23-83A7-4EA6-93B9-9767FAFEE573}" type="parTrans" cxnId="{DC2237E2-35D4-4CCD-B87F-6BA9C2E6D8D1}">
      <dgm:prSet/>
      <dgm:spPr/>
      <dgm:t>
        <a:bodyPr/>
        <a:lstStyle/>
        <a:p>
          <a:endParaRPr lang="en-US" sz="2000"/>
        </a:p>
      </dgm:t>
    </dgm:pt>
    <dgm:pt modelId="{EA619498-335B-4D94-B3F1-AD6039F313ED}" type="sibTrans" cxnId="{DC2237E2-35D4-4CCD-B87F-6BA9C2E6D8D1}">
      <dgm:prSet/>
      <dgm:spPr/>
      <dgm:t>
        <a:bodyPr/>
        <a:lstStyle/>
        <a:p>
          <a:endParaRPr lang="en-US" sz="2000"/>
        </a:p>
      </dgm:t>
    </dgm:pt>
    <dgm:pt modelId="{D3CD40B4-8905-4881-87D3-F0E1399EEA06}" type="pres">
      <dgm:prSet presAssocID="{7B9897E9-7B5B-422B-B9D7-FF1C754DDBFF}" presName="root" presStyleCnt="0">
        <dgm:presLayoutVars>
          <dgm:dir/>
          <dgm:resizeHandles val="exact"/>
        </dgm:presLayoutVars>
      </dgm:prSet>
      <dgm:spPr/>
    </dgm:pt>
    <dgm:pt modelId="{C62D86C5-90F0-4927-8AFE-9B3A7ACCD6F8}" type="pres">
      <dgm:prSet presAssocID="{EF5BA874-B24A-45ED-89CF-BE8EEF375610}" presName="compNode" presStyleCnt="0"/>
      <dgm:spPr/>
    </dgm:pt>
    <dgm:pt modelId="{F0EAED96-E8D8-4229-96B9-3C84E59C1159}" type="pres">
      <dgm:prSet presAssocID="{EF5BA874-B24A-45ED-89CF-BE8EEF375610}" presName="bgRect" presStyleLbl="bgShp" presStyleIdx="0" presStyleCnt="8"/>
      <dgm:spPr/>
    </dgm:pt>
    <dgm:pt modelId="{1BF0B05A-CF06-4A74-BCEF-34B7C5238599}" type="pres">
      <dgm:prSet presAssocID="{EF5BA874-B24A-45ED-89CF-BE8EEF37561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04CA754-587F-4018-AF2B-7DDECA147F5B}" type="pres">
      <dgm:prSet presAssocID="{EF5BA874-B24A-45ED-89CF-BE8EEF375610}" presName="spaceRect" presStyleCnt="0"/>
      <dgm:spPr/>
    </dgm:pt>
    <dgm:pt modelId="{14D92D96-6143-49C1-B915-37B76CDC013F}" type="pres">
      <dgm:prSet presAssocID="{EF5BA874-B24A-45ED-89CF-BE8EEF375610}" presName="parTx" presStyleLbl="revTx" presStyleIdx="0" presStyleCnt="8">
        <dgm:presLayoutVars>
          <dgm:chMax val="0"/>
          <dgm:chPref val="0"/>
        </dgm:presLayoutVars>
      </dgm:prSet>
      <dgm:spPr/>
    </dgm:pt>
    <dgm:pt modelId="{D54A0D4F-1E8A-40B7-B317-B822C02AC632}" type="pres">
      <dgm:prSet presAssocID="{3008B5AE-EF6A-4BEE-B778-71902CC632B1}" presName="sibTrans" presStyleCnt="0"/>
      <dgm:spPr/>
    </dgm:pt>
    <dgm:pt modelId="{F6C30CF7-E8A1-4B4A-AC1C-06DCC187D6FF}" type="pres">
      <dgm:prSet presAssocID="{F8390B17-596E-4F10-B700-A6C61F865F8A}" presName="compNode" presStyleCnt="0"/>
      <dgm:spPr/>
    </dgm:pt>
    <dgm:pt modelId="{EE8422FF-D315-4311-9566-2EC482A677E9}" type="pres">
      <dgm:prSet presAssocID="{F8390B17-596E-4F10-B700-A6C61F865F8A}" presName="bgRect" presStyleLbl="bgShp" presStyleIdx="1" presStyleCnt="8"/>
      <dgm:spPr/>
    </dgm:pt>
    <dgm:pt modelId="{07E66CB3-5927-48CC-A793-03187E11A06D}" type="pres">
      <dgm:prSet presAssocID="{F8390B17-596E-4F10-B700-A6C61F865F8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6B3D540-47E7-494F-AABC-06D3B7F08D0D}" type="pres">
      <dgm:prSet presAssocID="{F8390B17-596E-4F10-B700-A6C61F865F8A}" presName="spaceRect" presStyleCnt="0"/>
      <dgm:spPr/>
    </dgm:pt>
    <dgm:pt modelId="{49AB096B-CBA7-482C-98DA-0CECA0B71C9E}" type="pres">
      <dgm:prSet presAssocID="{F8390B17-596E-4F10-B700-A6C61F865F8A}" presName="parTx" presStyleLbl="revTx" presStyleIdx="1" presStyleCnt="8">
        <dgm:presLayoutVars>
          <dgm:chMax val="0"/>
          <dgm:chPref val="0"/>
        </dgm:presLayoutVars>
      </dgm:prSet>
      <dgm:spPr/>
    </dgm:pt>
    <dgm:pt modelId="{4F3E15D8-C8C6-44E4-9CA4-69213182AC9D}" type="pres">
      <dgm:prSet presAssocID="{92A94940-7655-4E6F-8650-52F4F6B96AC0}" presName="sibTrans" presStyleCnt="0"/>
      <dgm:spPr/>
    </dgm:pt>
    <dgm:pt modelId="{886F5868-D799-463B-8AC9-63214C16C773}" type="pres">
      <dgm:prSet presAssocID="{A5148E57-E72A-41FD-9B84-74AE7053936C}" presName="compNode" presStyleCnt="0"/>
      <dgm:spPr/>
    </dgm:pt>
    <dgm:pt modelId="{743635D3-791E-4A13-A453-BCB92FB0E9D6}" type="pres">
      <dgm:prSet presAssocID="{A5148E57-E72A-41FD-9B84-74AE7053936C}" presName="bgRect" presStyleLbl="bgShp" presStyleIdx="2" presStyleCnt="8"/>
      <dgm:spPr/>
    </dgm:pt>
    <dgm:pt modelId="{DF7B934F-E349-487F-86D0-CD6979B0F29C}" type="pres">
      <dgm:prSet presAssocID="{A5148E57-E72A-41FD-9B84-74AE7053936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9244543-139C-4EBD-B80D-A6C0B91C0F78}" type="pres">
      <dgm:prSet presAssocID="{A5148E57-E72A-41FD-9B84-74AE7053936C}" presName="spaceRect" presStyleCnt="0"/>
      <dgm:spPr/>
    </dgm:pt>
    <dgm:pt modelId="{E1A46C66-260A-45EE-B93C-46EA204742C7}" type="pres">
      <dgm:prSet presAssocID="{A5148E57-E72A-41FD-9B84-74AE7053936C}" presName="parTx" presStyleLbl="revTx" presStyleIdx="2" presStyleCnt="8">
        <dgm:presLayoutVars>
          <dgm:chMax val="0"/>
          <dgm:chPref val="0"/>
        </dgm:presLayoutVars>
      </dgm:prSet>
      <dgm:spPr/>
    </dgm:pt>
    <dgm:pt modelId="{1C9E0381-9671-41E5-B548-5B8A3EB433FA}" type="pres">
      <dgm:prSet presAssocID="{082EB7D9-9DEF-4F3C-B95B-681B4E9DA74C}" presName="sibTrans" presStyleCnt="0"/>
      <dgm:spPr/>
    </dgm:pt>
    <dgm:pt modelId="{8E20A2F0-1206-4D48-9E10-3DEB22152F0C}" type="pres">
      <dgm:prSet presAssocID="{D2ABE702-6A0B-46A6-9583-509EEB435278}" presName="compNode" presStyleCnt="0"/>
      <dgm:spPr/>
    </dgm:pt>
    <dgm:pt modelId="{250057BA-3F28-486D-AEA3-8C7BDC469C7E}" type="pres">
      <dgm:prSet presAssocID="{D2ABE702-6A0B-46A6-9583-509EEB435278}" presName="bgRect" presStyleLbl="bgShp" presStyleIdx="3" presStyleCnt="8"/>
      <dgm:spPr/>
    </dgm:pt>
    <dgm:pt modelId="{EFEC6C79-F48A-44F1-B70A-61B4212F90AE}" type="pres">
      <dgm:prSet presAssocID="{D2ABE702-6A0B-46A6-9583-509EEB43527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DD8167-037B-4B5C-AA0F-5CDEDF9905C6}" type="pres">
      <dgm:prSet presAssocID="{D2ABE702-6A0B-46A6-9583-509EEB435278}" presName="spaceRect" presStyleCnt="0"/>
      <dgm:spPr/>
    </dgm:pt>
    <dgm:pt modelId="{CA618B8D-6689-4336-AF09-5E1715D204D2}" type="pres">
      <dgm:prSet presAssocID="{D2ABE702-6A0B-46A6-9583-509EEB435278}" presName="parTx" presStyleLbl="revTx" presStyleIdx="3" presStyleCnt="8">
        <dgm:presLayoutVars>
          <dgm:chMax val="0"/>
          <dgm:chPref val="0"/>
        </dgm:presLayoutVars>
      </dgm:prSet>
      <dgm:spPr/>
    </dgm:pt>
    <dgm:pt modelId="{04CDF4AC-6498-422F-A82F-418F27335103}" type="pres">
      <dgm:prSet presAssocID="{FC715B75-8ABD-458C-B8A3-A1DB3AFFB051}" presName="sibTrans" presStyleCnt="0"/>
      <dgm:spPr/>
    </dgm:pt>
    <dgm:pt modelId="{EC997154-6A87-4C52-BF8E-FF2ADD801B3E}" type="pres">
      <dgm:prSet presAssocID="{C7AC70AE-9D10-4AEF-930C-2B59FBB9B9CF}" presName="compNode" presStyleCnt="0"/>
      <dgm:spPr/>
    </dgm:pt>
    <dgm:pt modelId="{B9F09217-913A-4CAD-A942-7CDF1C972608}" type="pres">
      <dgm:prSet presAssocID="{C7AC70AE-9D10-4AEF-930C-2B59FBB9B9CF}" presName="bgRect" presStyleLbl="bgShp" presStyleIdx="4" presStyleCnt="8"/>
      <dgm:spPr/>
    </dgm:pt>
    <dgm:pt modelId="{0C90738B-FCB8-43D7-A64C-7FC70E9EE0D0}" type="pres">
      <dgm:prSet presAssocID="{C7AC70AE-9D10-4AEF-930C-2B59FBB9B9C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1E4E5B6-A35D-43D9-ABB7-64B136B4F099}" type="pres">
      <dgm:prSet presAssocID="{C7AC70AE-9D10-4AEF-930C-2B59FBB9B9CF}" presName="spaceRect" presStyleCnt="0"/>
      <dgm:spPr/>
    </dgm:pt>
    <dgm:pt modelId="{81C28050-87DD-43EC-AA02-2F154B6017C3}" type="pres">
      <dgm:prSet presAssocID="{C7AC70AE-9D10-4AEF-930C-2B59FBB9B9CF}" presName="parTx" presStyleLbl="revTx" presStyleIdx="4" presStyleCnt="8">
        <dgm:presLayoutVars>
          <dgm:chMax val="0"/>
          <dgm:chPref val="0"/>
        </dgm:presLayoutVars>
      </dgm:prSet>
      <dgm:spPr/>
    </dgm:pt>
    <dgm:pt modelId="{F3F6E3EF-5421-48D0-99AC-A9250E3675A2}" type="pres">
      <dgm:prSet presAssocID="{4F93D4FA-9C6C-4F61-AF19-9B0138CA342D}" presName="sibTrans" presStyleCnt="0"/>
      <dgm:spPr/>
    </dgm:pt>
    <dgm:pt modelId="{66EFB49F-4DEA-44F8-8422-C9267D105BB2}" type="pres">
      <dgm:prSet presAssocID="{A6512601-4890-4FB8-B759-B88A5D1AE846}" presName="compNode" presStyleCnt="0"/>
      <dgm:spPr/>
    </dgm:pt>
    <dgm:pt modelId="{80D94C1F-B2CE-43D3-8E09-331F1BF22FC0}" type="pres">
      <dgm:prSet presAssocID="{A6512601-4890-4FB8-B759-B88A5D1AE846}" presName="bgRect" presStyleLbl="bgShp" presStyleIdx="5" presStyleCnt="8"/>
      <dgm:spPr/>
    </dgm:pt>
    <dgm:pt modelId="{C2E633BA-F491-4CED-A714-CC8F156F71B5}" type="pres">
      <dgm:prSet presAssocID="{A6512601-4890-4FB8-B759-B88A5D1AE84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A80788EA-EEE8-4237-8FAE-C47858C49A4D}" type="pres">
      <dgm:prSet presAssocID="{A6512601-4890-4FB8-B759-B88A5D1AE846}" presName="spaceRect" presStyleCnt="0"/>
      <dgm:spPr/>
    </dgm:pt>
    <dgm:pt modelId="{86D84C4D-0855-4463-836E-D24A29AA53D1}" type="pres">
      <dgm:prSet presAssocID="{A6512601-4890-4FB8-B759-B88A5D1AE846}" presName="parTx" presStyleLbl="revTx" presStyleIdx="5" presStyleCnt="8">
        <dgm:presLayoutVars>
          <dgm:chMax val="0"/>
          <dgm:chPref val="0"/>
        </dgm:presLayoutVars>
      </dgm:prSet>
      <dgm:spPr/>
    </dgm:pt>
    <dgm:pt modelId="{5414A344-E7B9-4E73-834F-1FEF26997A3D}" type="pres">
      <dgm:prSet presAssocID="{EFCE95CB-EEA6-42FA-8618-7578DDEEE1D2}" presName="sibTrans" presStyleCnt="0"/>
      <dgm:spPr/>
    </dgm:pt>
    <dgm:pt modelId="{53368A40-1C2E-4748-89E4-8F7A9CF08910}" type="pres">
      <dgm:prSet presAssocID="{CCC5DE49-6C00-4C54-81B5-047AFCC10B24}" presName="compNode" presStyleCnt="0"/>
      <dgm:spPr/>
    </dgm:pt>
    <dgm:pt modelId="{206B7162-8659-403E-A265-840FD202AA7C}" type="pres">
      <dgm:prSet presAssocID="{CCC5DE49-6C00-4C54-81B5-047AFCC10B24}" presName="bgRect" presStyleLbl="bgShp" presStyleIdx="6" presStyleCnt="8"/>
      <dgm:spPr/>
    </dgm:pt>
    <dgm:pt modelId="{2BCD63F9-11B5-4B2F-8B2B-FECEF52B7F1B}" type="pres">
      <dgm:prSet presAssocID="{CCC5DE49-6C00-4C54-81B5-047AFCC10B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86F3FA9-6C37-4D78-9367-CF7CC704D565}" type="pres">
      <dgm:prSet presAssocID="{CCC5DE49-6C00-4C54-81B5-047AFCC10B24}" presName="spaceRect" presStyleCnt="0"/>
      <dgm:spPr/>
    </dgm:pt>
    <dgm:pt modelId="{5B1A5F2F-2199-4710-B962-A3AF417AAB5B}" type="pres">
      <dgm:prSet presAssocID="{CCC5DE49-6C00-4C54-81B5-047AFCC10B24}" presName="parTx" presStyleLbl="revTx" presStyleIdx="6" presStyleCnt="8">
        <dgm:presLayoutVars>
          <dgm:chMax val="0"/>
          <dgm:chPref val="0"/>
        </dgm:presLayoutVars>
      </dgm:prSet>
      <dgm:spPr/>
    </dgm:pt>
    <dgm:pt modelId="{6FE13940-D1C7-41CA-A063-38F55156A1E5}" type="pres">
      <dgm:prSet presAssocID="{6052FAF3-00C0-4E92-8391-775EA6C2003C}" presName="sibTrans" presStyleCnt="0"/>
      <dgm:spPr/>
    </dgm:pt>
    <dgm:pt modelId="{DC3FB2BA-6904-4137-8D99-FFC29D981B1E}" type="pres">
      <dgm:prSet presAssocID="{FF549165-85B6-409C-B15B-DAC452D8E71A}" presName="compNode" presStyleCnt="0"/>
      <dgm:spPr/>
    </dgm:pt>
    <dgm:pt modelId="{60680B7B-3CE0-4199-A553-5343A2DCF5C2}" type="pres">
      <dgm:prSet presAssocID="{FF549165-85B6-409C-B15B-DAC452D8E71A}" presName="bgRect" presStyleLbl="bgShp" presStyleIdx="7" presStyleCnt="8"/>
      <dgm:spPr/>
    </dgm:pt>
    <dgm:pt modelId="{89CC05BE-0420-40DC-B29F-77557E99BB58}" type="pres">
      <dgm:prSet presAssocID="{FF549165-85B6-409C-B15B-DAC452D8E71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5D45604-AAAD-4342-A3B9-5F1AAAE17DE8}" type="pres">
      <dgm:prSet presAssocID="{FF549165-85B6-409C-B15B-DAC452D8E71A}" presName="spaceRect" presStyleCnt="0"/>
      <dgm:spPr/>
    </dgm:pt>
    <dgm:pt modelId="{590215A0-8EA0-4F3C-B9A2-F8166CF7A4A7}" type="pres">
      <dgm:prSet presAssocID="{FF549165-85B6-409C-B15B-DAC452D8E71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1F9E722-2226-48BF-8AD5-A85BF5C536B0}" srcId="{7B9897E9-7B5B-422B-B9D7-FF1C754DDBFF}" destId="{C7AC70AE-9D10-4AEF-930C-2B59FBB9B9CF}" srcOrd="4" destOrd="0" parTransId="{3CF928B0-27B7-4EFA-82EF-7E2C78528D7E}" sibTransId="{4F93D4FA-9C6C-4F61-AF19-9B0138CA342D}"/>
    <dgm:cxn modelId="{3987F227-B2AF-4EFE-A98C-E0F60E59395A}" srcId="{7B9897E9-7B5B-422B-B9D7-FF1C754DDBFF}" destId="{A5148E57-E72A-41FD-9B84-74AE7053936C}" srcOrd="2" destOrd="0" parTransId="{EA61DF7B-CEFA-45E9-9B2B-E52229C3480F}" sibTransId="{082EB7D9-9DEF-4F3C-B95B-681B4E9DA74C}"/>
    <dgm:cxn modelId="{199BA55F-B0CB-49C1-8A66-4EE93041DDF9}" type="presOf" srcId="{A6512601-4890-4FB8-B759-B88A5D1AE846}" destId="{86D84C4D-0855-4463-836E-D24A29AA53D1}" srcOrd="0" destOrd="0" presId="urn:microsoft.com/office/officeart/2018/2/layout/IconVerticalSolidList"/>
    <dgm:cxn modelId="{DE377B41-3384-40E0-AC6F-C0CBE76DA91A}" srcId="{7B9897E9-7B5B-422B-B9D7-FF1C754DDBFF}" destId="{CCC5DE49-6C00-4C54-81B5-047AFCC10B24}" srcOrd="6" destOrd="0" parTransId="{BDCFAFE1-0686-45B2-A4BD-47929FE3F864}" sibTransId="{6052FAF3-00C0-4E92-8391-775EA6C2003C}"/>
    <dgm:cxn modelId="{BF795766-585C-4539-A1CB-E5B0C8E72968}" type="presOf" srcId="{A5148E57-E72A-41FD-9B84-74AE7053936C}" destId="{E1A46C66-260A-45EE-B93C-46EA204742C7}" srcOrd="0" destOrd="0" presId="urn:microsoft.com/office/officeart/2018/2/layout/IconVerticalSolidList"/>
    <dgm:cxn modelId="{051AE86D-B9AA-40C5-8E57-A53FBCEA798F}" type="presOf" srcId="{CCC5DE49-6C00-4C54-81B5-047AFCC10B24}" destId="{5B1A5F2F-2199-4710-B962-A3AF417AAB5B}" srcOrd="0" destOrd="0" presId="urn:microsoft.com/office/officeart/2018/2/layout/IconVerticalSolidList"/>
    <dgm:cxn modelId="{A2CE8751-3548-4B3B-9AB3-225E6AE43C28}" type="presOf" srcId="{7B9897E9-7B5B-422B-B9D7-FF1C754DDBFF}" destId="{D3CD40B4-8905-4881-87D3-F0E1399EEA06}" srcOrd="0" destOrd="0" presId="urn:microsoft.com/office/officeart/2018/2/layout/IconVerticalSolidList"/>
    <dgm:cxn modelId="{3021D776-BB75-486B-AB91-C35DCA747999}" type="presOf" srcId="{D2ABE702-6A0B-46A6-9583-509EEB435278}" destId="{CA618B8D-6689-4336-AF09-5E1715D204D2}" srcOrd="0" destOrd="0" presId="urn:microsoft.com/office/officeart/2018/2/layout/IconVerticalSolidList"/>
    <dgm:cxn modelId="{47CF3D77-123A-4000-927B-7644892A2CFA}" type="presOf" srcId="{F8390B17-596E-4F10-B700-A6C61F865F8A}" destId="{49AB096B-CBA7-482C-98DA-0CECA0B71C9E}" srcOrd="0" destOrd="0" presId="urn:microsoft.com/office/officeart/2018/2/layout/IconVerticalSolidList"/>
    <dgm:cxn modelId="{9804D557-E4F9-4A3F-B9B1-562D0F6D736D}" type="presOf" srcId="{FF549165-85B6-409C-B15B-DAC452D8E71A}" destId="{590215A0-8EA0-4F3C-B9A2-F8166CF7A4A7}" srcOrd="0" destOrd="0" presId="urn:microsoft.com/office/officeart/2018/2/layout/IconVerticalSolidList"/>
    <dgm:cxn modelId="{22EC0679-BC10-4C79-B2A6-BFE090E29510}" type="presOf" srcId="{EF5BA874-B24A-45ED-89CF-BE8EEF375610}" destId="{14D92D96-6143-49C1-B915-37B76CDC013F}" srcOrd="0" destOrd="0" presId="urn:microsoft.com/office/officeart/2018/2/layout/IconVerticalSolidList"/>
    <dgm:cxn modelId="{B3EF8094-9F89-4FFB-903C-CAF13385EBE7}" type="presOf" srcId="{C7AC70AE-9D10-4AEF-930C-2B59FBB9B9CF}" destId="{81C28050-87DD-43EC-AA02-2F154B6017C3}" srcOrd="0" destOrd="0" presId="urn:microsoft.com/office/officeart/2018/2/layout/IconVerticalSolidList"/>
    <dgm:cxn modelId="{FAD55FA8-603B-44F9-B829-38961B021B9B}" srcId="{7B9897E9-7B5B-422B-B9D7-FF1C754DDBFF}" destId="{A6512601-4890-4FB8-B759-B88A5D1AE846}" srcOrd="5" destOrd="0" parTransId="{7BB37422-25DE-4BE2-91F5-AE097FB3CB94}" sibTransId="{EFCE95CB-EEA6-42FA-8618-7578DDEEE1D2}"/>
    <dgm:cxn modelId="{6973B3B6-1A6B-414C-9F92-230EE3F3BB48}" srcId="{7B9897E9-7B5B-422B-B9D7-FF1C754DDBFF}" destId="{D2ABE702-6A0B-46A6-9583-509EEB435278}" srcOrd="3" destOrd="0" parTransId="{0DA08EC6-9620-4269-A708-C2D9442E8127}" sibTransId="{FC715B75-8ABD-458C-B8A3-A1DB3AFFB051}"/>
    <dgm:cxn modelId="{DC2237E2-35D4-4CCD-B87F-6BA9C2E6D8D1}" srcId="{7B9897E9-7B5B-422B-B9D7-FF1C754DDBFF}" destId="{FF549165-85B6-409C-B15B-DAC452D8E71A}" srcOrd="7" destOrd="0" parTransId="{AAAC7D23-83A7-4EA6-93B9-9767FAFEE573}" sibTransId="{EA619498-335B-4D94-B3F1-AD6039F313ED}"/>
    <dgm:cxn modelId="{2ECEEEF6-590A-4226-AA9B-CB161C89246E}" srcId="{7B9897E9-7B5B-422B-B9D7-FF1C754DDBFF}" destId="{EF5BA874-B24A-45ED-89CF-BE8EEF375610}" srcOrd="0" destOrd="0" parTransId="{00FEEE29-6BFA-4717-B84A-90548426D2FA}" sibTransId="{3008B5AE-EF6A-4BEE-B778-71902CC632B1}"/>
    <dgm:cxn modelId="{B3880CFF-AD90-4316-A6C5-DCACF20ED53C}" srcId="{7B9897E9-7B5B-422B-B9D7-FF1C754DDBFF}" destId="{F8390B17-596E-4F10-B700-A6C61F865F8A}" srcOrd="1" destOrd="0" parTransId="{AF0B789D-970A-4A86-891A-E85E747E1A51}" sibTransId="{92A94940-7655-4E6F-8650-52F4F6B96AC0}"/>
    <dgm:cxn modelId="{E555300F-94AA-4924-B15C-DC60A0FB2B9C}" type="presParOf" srcId="{D3CD40B4-8905-4881-87D3-F0E1399EEA06}" destId="{C62D86C5-90F0-4927-8AFE-9B3A7ACCD6F8}" srcOrd="0" destOrd="0" presId="urn:microsoft.com/office/officeart/2018/2/layout/IconVerticalSolidList"/>
    <dgm:cxn modelId="{8A9D1FB7-D4EC-4565-ADB3-BE265308753B}" type="presParOf" srcId="{C62D86C5-90F0-4927-8AFE-9B3A7ACCD6F8}" destId="{F0EAED96-E8D8-4229-96B9-3C84E59C1159}" srcOrd="0" destOrd="0" presId="urn:microsoft.com/office/officeart/2018/2/layout/IconVerticalSolidList"/>
    <dgm:cxn modelId="{4C61C248-CA62-422F-B79B-EA718FBB2B23}" type="presParOf" srcId="{C62D86C5-90F0-4927-8AFE-9B3A7ACCD6F8}" destId="{1BF0B05A-CF06-4A74-BCEF-34B7C5238599}" srcOrd="1" destOrd="0" presId="urn:microsoft.com/office/officeart/2018/2/layout/IconVerticalSolidList"/>
    <dgm:cxn modelId="{F288442C-5ABC-4034-96D0-D8FA9003B2FC}" type="presParOf" srcId="{C62D86C5-90F0-4927-8AFE-9B3A7ACCD6F8}" destId="{404CA754-587F-4018-AF2B-7DDECA147F5B}" srcOrd="2" destOrd="0" presId="urn:microsoft.com/office/officeart/2018/2/layout/IconVerticalSolidList"/>
    <dgm:cxn modelId="{E2EF6C7D-DA72-4EF4-AD1B-7ABDB013544E}" type="presParOf" srcId="{C62D86C5-90F0-4927-8AFE-9B3A7ACCD6F8}" destId="{14D92D96-6143-49C1-B915-37B76CDC013F}" srcOrd="3" destOrd="0" presId="urn:microsoft.com/office/officeart/2018/2/layout/IconVerticalSolidList"/>
    <dgm:cxn modelId="{174148E3-D2FE-4E32-961F-F1CC3D7A1B67}" type="presParOf" srcId="{D3CD40B4-8905-4881-87D3-F0E1399EEA06}" destId="{D54A0D4F-1E8A-40B7-B317-B822C02AC632}" srcOrd="1" destOrd="0" presId="urn:microsoft.com/office/officeart/2018/2/layout/IconVerticalSolidList"/>
    <dgm:cxn modelId="{B84364B6-6A60-47EB-B51A-99FF625A5337}" type="presParOf" srcId="{D3CD40B4-8905-4881-87D3-F0E1399EEA06}" destId="{F6C30CF7-E8A1-4B4A-AC1C-06DCC187D6FF}" srcOrd="2" destOrd="0" presId="urn:microsoft.com/office/officeart/2018/2/layout/IconVerticalSolidList"/>
    <dgm:cxn modelId="{A3FDDC46-D76E-4E38-99AF-31169939F82C}" type="presParOf" srcId="{F6C30CF7-E8A1-4B4A-AC1C-06DCC187D6FF}" destId="{EE8422FF-D315-4311-9566-2EC482A677E9}" srcOrd="0" destOrd="0" presId="urn:microsoft.com/office/officeart/2018/2/layout/IconVerticalSolidList"/>
    <dgm:cxn modelId="{4A66EBD4-738A-490B-8DEA-50719AC31EF6}" type="presParOf" srcId="{F6C30CF7-E8A1-4B4A-AC1C-06DCC187D6FF}" destId="{07E66CB3-5927-48CC-A793-03187E11A06D}" srcOrd="1" destOrd="0" presId="urn:microsoft.com/office/officeart/2018/2/layout/IconVerticalSolidList"/>
    <dgm:cxn modelId="{31858315-A0EB-4F87-9931-8BDA94439890}" type="presParOf" srcId="{F6C30CF7-E8A1-4B4A-AC1C-06DCC187D6FF}" destId="{B6B3D540-47E7-494F-AABC-06D3B7F08D0D}" srcOrd="2" destOrd="0" presId="urn:microsoft.com/office/officeart/2018/2/layout/IconVerticalSolidList"/>
    <dgm:cxn modelId="{E9FC4374-454D-4D17-8E73-296530E6F620}" type="presParOf" srcId="{F6C30CF7-E8A1-4B4A-AC1C-06DCC187D6FF}" destId="{49AB096B-CBA7-482C-98DA-0CECA0B71C9E}" srcOrd="3" destOrd="0" presId="urn:microsoft.com/office/officeart/2018/2/layout/IconVerticalSolidList"/>
    <dgm:cxn modelId="{D283A5B2-18A4-4749-9A09-CD6286E11671}" type="presParOf" srcId="{D3CD40B4-8905-4881-87D3-F0E1399EEA06}" destId="{4F3E15D8-C8C6-44E4-9CA4-69213182AC9D}" srcOrd="3" destOrd="0" presId="urn:microsoft.com/office/officeart/2018/2/layout/IconVerticalSolidList"/>
    <dgm:cxn modelId="{9DA89D55-44E8-458C-8B34-73C2C6860D92}" type="presParOf" srcId="{D3CD40B4-8905-4881-87D3-F0E1399EEA06}" destId="{886F5868-D799-463B-8AC9-63214C16C773}" srcOrd="4" destOrd="0" presId="urn:microsoft.com/office/officeart/2018/2/layout/IconVerticalSolidList"/>
    <dgm:cxn modelId="{59FBF4C4-BEF4-4E60-9344-A9021E3E7295}" type="presParOf" srcId="{886F5868-D799-463B-8AC9-63214C16C773}" destId="{743635D3-791E-4A13-A453-BCB92FB0E9D6}" srcOrd="0" destOrd="0" presId="urn:microsoft.com/office/officeart/2018/2/layout/IconVerticalSolidList"/>
    <dgm:cxn modelId="{8D14AFFC-60B5-4E71-A64A-C97267F31EA2}" type="presParOf" srcId="{886F5868-D799-463B-8AC9-63214C16C773}" destId="{DF7B934F-E349-487F-86D0-CD6979B0F29C}" srcOrd="1" destOrd="0" presId="urn:microsoft.com/office/officeart/2018/2/layout/IconVerticalSolidList"/>
    <dgm:cxn modelId="{D75248C6-DB4B-4532-A8AF-8EEA237129EE}" type="presParOf" srcId="{886F5868-D799-463B-8AC9-63214C16C773}" destId="{29244543-139C-4EBD-B80D-A6C0B91C0F78}" srcOrd="2" destOrd="0" presId="urn:microsoft.com/office/officeart/2018/2/layout/IconVerticalSolidList"/>
    <dgm:cxn modelId="{C172A175-8EF7-440A-ACD0-A66860F914D4}" type="presParOf" srcId="{886F5868-D799-463B-8AC9-63214C16C773}" destId="{E1A46C66-260A-45EE-B93C-46EA204742C7}" srcOrd="3" destOrd="0" presId="urn:microsoft.com/office/officeart/2018/2/layout/IconVerticalSolidList"/>
    <dgm:cxn modelId="{5056C833-D5C2-4EAE-8014-7D51604CD745}" type="presParOf" srcId="{D3CD40B4-8905-4881-87D3-F0E1399EEA06}" destId="{1C9E0381-9671-41E5-B548-5B8A3EB433FA}" srcOrd="5" destOrd="0" presId="urn:microsoft.com/office/officeart/2018/2/layout/IconVerticalSolidList"/>
    <dgm:cxn modelId="{2A37AEB9-3217-446F-B485-A96FB9BB1263}" type="presParOf" srcId="{D3CD40B4-8905-4881-87D3-F0E1399EEA06}" destId="{8E20A2F0-1206-4D48-9E10-3DEB22152F0C}" srcOrd="6" destOrd="0" presId="urn:microsoft.com/office/officeart/2018/2/layout/IconVerticalSolidList"/>
    <dgm:cxn modelId="{26B234E7-0AB2-4B99-B3CA-EAC91AE878E2}" type="presParOf" srcId="{8E20A2F0-1206-4D48-9E10-3DEB22152F0C}" destId="{250057BA-3F28-486D-AEA3-8C7BDC469C7E}" srcOrd="0" destOrd="0" presId="urn:microsoft.com/office/officeart/2018/2/layout/IconVerticalSolidList"/>
    <dgm:cxn modelId="{B7BECA61-A70E-4CBB-B7C4-83A71E25E849}" type="presParOf" srcId="{8E20A2F0-1206-4D48-9E10-3DEB22152F0C}" destId="{EFEC6C79-F48A-44F1-B70A-61B4212F90AE}" srcOrd="1" destOrd="0" presId="urn:microsoft.com/office/officeart/2018/2/layout/IconVerticalSolidList"/>
    <dgm:cxn modelId="{F442EE11-1AF3-4AE0-B5F8-35CE522BC5C2}" type="presParOf" srcId="{8E20A2F0-1206-4D48-9E10-3DEB22152F0C}" destId="{0BDD8167-037B-4B5C-AA0F-5CDEDF9905C6}" srcOrd="2" destOrd="0" presId="urn:microsoft.com/office/officeart/2018/2/layout/IconVerticalSolidList"/>
    <dgm:cxn modelId="{B3AFCCF6-8F81-4DF9-B1D2-200AF0DE0203}" type="presParOf" srcId="{8E20A2F0-1206-4D48-9E10-3DEB22152F0C}" destId="{CA618B8D-6689-4336-AF09-5E1715D204D2}" srcOrd="3" destOrd="0" presId="urn:microsoft.com/office/officeart/2018/2/layout/IconVerticalSolidList"/>
    <dgm:cxn modelId="{0AB60559-D250-4F45-8BDB-09BBF8B807E9}" type="presParOf" srcId="{D3CD40B4-8905-4881-87D3-F0E1399EEA06}" destId="{04CDF4AC-6498-422F-A82F-418F27335103}" srcOrd="7" destOrd="0" presId="urn:microsoft.com/office/officeart/2018/2/layout/IconVerticalSolidList"/>
    <dgm:cxn modelId="{75EA0128-CDB4-43A9-95DE-558BAFBB0432}" type="presParOf" srcId="{D3CD40B4-8905-4881-87D3-F0E1399EEA06}" destId="{EC997154-6A87-4C52-BF8E-FF2ADD801B3E}" srcOrd="8" destOrd="0" presId="urn:microsoft.com/office/officeart/2018/2/layout/IconVerticalSolidList"/>
    <dgm:cxn modelId="{A015F42E-CD56-4CA5-BC6B-B5FF3BE19604}" type="presParOf" srcId="{EC997154-6A87-4C52-BF8E-FF2ADD801B3E}" destId="{B9F09217-913A-4CAD-A942-7CDF1C972608}" srcOrd="0" destOrd="0" presId="urn:microsoft.com/office/officeart/2018/2/layout/IconVerticalSolidList"/>
    <dgm:cxn modelId="{B51B161E-73E2-4B93-B94A-6F4737260DEC}" type="presParOf" srcId="{EC997154-6A87-4C52-BF8E-FF2ADD801B3E}" destId="{0C90738B-FCB8-43D7-A64C-7FC70E9EE0D0}" srcOrd="1" destOrd="0" presId="urn:microsoft.com/office/officeart/2018/2/layout/IconVerticalSolidList"/>
    <dgm:cxn modelId="{672EA621-6E5B-4DD8-A70E-C4F8FD96344C}" type="presParOf" srcId="{EC997154-6A87-4C52-BF8E-FF2ADD801B3E}" destId="{F1E4E5B6-A35D-43D9-ABB7-64B136B4F099}" srcOrd="2" destOrd="0" presId="urn:microsoft.com/office/officeart/2018/2/layout/IconVerticalSolidList"/>
    <dgm:cxn modelId="{67B23AA8-B3CB-42A7-8621-B6E950BFBB45}" type="presParOf" srcId="{EC997154-6A87-4C52-BF8E-FF2ADD801B3E}" destId="{81C28050-87DD-43EC-AA02-2F154B6017C3}" srcOrd="3" destOrd="0" presId="urn:microsoft.com/office/officeart/2018/2/layout/IconVerticalSolidList"/>
    <dgm:cxn modelId="{9E96CD12-C7C8-4B87-92F0-66E347DBC31A}" type="presParOf" srcId="{D3CD40B4-8905-4881-87D3-F0E1399EEA06}" destId="{F3F6E3EF-5421-48D0-99AC-A9250E3675A2}" srcOrd="9" destOrd="0" presId="urn:microsoft.com/office/officeart/2018/2/layout/IconVerticalSolidList"/>
    <dgm:cxn modelId="{9229DC88-04D7-4A12-8604-DB3820A51A23}" type="presParOf" srcId="{D3CD40B4-8905-4881-87D3-F0E1399EEA06}" destId="{66EFB49F-4DEA-44F8-8422-C9267D105BB2}" srcOrd="10" destOrd="0" presId="urn:microsoft.com/office/officeart/2018/2/layout/IconVerticalSolidList"/>
    <dgm:cxn modelId="{2214F105-139E-421D-BF18-8586F1803007}" type="presParOf" srcId="{66EFB49F-4DEA-44F8-8422-C9267D105BB2}" destId="{80D94C1F-B2CE-43D3-8E09-331F1BF22FC0}" srcOrd="0" destOrd="0" presId="urn:microsoft.com/office/officeart/2018/2/layout/IconVerticalSolidList"/>
    <dgm:cxn modelId="{6DA11EC9-8BC8-4BCA-BF67-35360CCCA74D}" type="presParOf" srcId="{66EFB49F-4DEA-44F8-8422-C9267D105BB2}" destId="{C2E633BA-F491-4CED-A714-CC8F156F71B5}" srcOrd="1" destOrd="0" presId="urn:microsoft.com/office/officeart/2018/2/layout/IconVerticalSolidList"/>
    <dgm:cxn modelId="{AB89DCC9-1533-4714-BD48-ACD78AC386A1}" type="presParOf" srcId="{66EFB49F-4DEA-44F8-8422-C9267D105BB2}" destId="{A80788EA-EEE8-4237-8FAE-C47858C49A4D}" srcOrd="2" destOrd="0" presId="urn:microsoft.com/office/officeart/2018/2/layout/IconVerticalSolidList"/>
    <dgm:cxn modelId="{54FE78F5-4F80-460F-A5FF-8D12568B99E8}" type="presParOf" srcId="{66EFB49F-4DEA-44F8-8422-C9267D105BB2}" destId="{86D84C4D-0855-4463-836E-D24A29AA53D1}" srcOrd="3" destOrd="0" presId="urn:microsoft.com/office/officeart/2018/2/layout/IconVerticalSolidList"/>
    <dgm:cxn modelId="{CEC59A46-9F6F-4F73-98A5-17D484F84123}" type="presParOf" srcId="{D3CD40B4-8905-4881-87D3-F0E1399EEA06}" destId="{5414A344-E7B9-4E73-834F-1FEF26997A3D}" srcOrd="11" destOrd="0" presId="urn:microsoft.com/office/officeart/2018/2/layout/IconVerticalSolidList"/>
    <dgm:cxn modelId="{6D0F9977-A9B1-41CE-86A8-571F910BFD7A}" type="presParOf" srcId="{D3CD40B4-8905-4881-87D3-F0E1399EEA06}" destId="{53368A40-1C2E-4748-89E4-8F7A9CF08910}" srcOrd="12" destOrd="0" presId="urn:microsoft.com/office/officeart/2018/2/layout/IconVerticalSolidList"/>
    <dgm:cxn modelId="{F8F1F1F5-AB11-436F-B273-D8D52053650C}" type="presParOf" srcId="{53368A40-1C2E-4748-89E4-8F7A9CF08910}" destId="{206B7162-8659-403E-A265-840FD202AA7C}" srcOrd="0" destOrd="0" presId="urn:microsoft.com/office/officeart/2018/2/layout/IconVerticalSolidList"/>
    <dgm:cxn modelId="{3409EB03-F7C6-4FCB-B8A9-738DC80AAE83}" type="presParOf" srcId="{53368A40-1C2E-4748-89E4-8F7A9CF08910}" destId="{2BCD63F9-11B5-4B2F-8B2B-FECEF52B7F1B}" srcOrd="1" destOrd="0" presId="urn:microsoft.com/office/officeart/2018/2/layout/IconVerticalSolidList"/>
    <dgm:cxn modelId="{040294BD-1EA5-4DEF-98DA-DB78CFB9A27C}" type="presParOf" srcId="{53368A40-1C2E-4748-89E4-8F7A9CF08910}" destId="{C86F3FA9-6C37-4D78-9367-CF7CC704D565}" srcOrd="2" destOrd="0" presId="urn:microsoft.com/office/officeart/2018/2/layout/IconVerticalSolidList"/>
    <dgm:cxn modelId="{06544A42-E077-4038-BD47-02ADFB6F22DE}" type="presParOf" srcId="{53368A40-1C2E-4748-89E4-8F7A9CF08910}" destId="{5B1A5F2F-2199-4710-B962-A3AF417AAB5B}" srcOrd="3" destOrd="0" presId="urn:microsoft.com/office/officeart/2018/2/layout/IconVerticalSolidList"/>
    <dgm:cxn modelId="{996366AE-2C02-43E8-9DBE-AA655D892466}" type="presParOf" srcId="{D3CD40B4-8905-4881-87D3-F0E1399EEA06}" destId="{6FE13940-D1C7-41CA-A063-38F55156A1E5}" srcOrd="13" destOrd="0" presId="urn:microsoft.com/office/officeart/2018/2/layout/IconVerticalSolidList"/>
    <dgm:cxn modelId="{1A3F0A3D-6F50-440D-B73C-42A54CFA7119}" type="presParOf" srcId="{D3CD40B4-8905-4881-87D3-F0E1399EEA06}" destId="{DC3FB2BA-6904-4137-8D99-FFC29D981B1E}" srcOrd="14" destOrd="0" presId="urn:microsoft.com/office/officeart/2018/2/layout/IconVerticalSolidList"/>
    <dgm:cxn modelId="{2EEF161D-5E0B-4EA0-AC96-2A20C6466692}" type="presParOf" srcId="{DC3FB2BA-6904-4137-8D99-FFC29D981B1E}" destId="{60680B7B-3CE0-4199-A553-5343A2DCF5C2}" srcOrd="0" destOrd="0" presId="urn:microsoft.com/office/officeart/2018/2/layout/IconVerticalSolidList"/>
    <dgm:cxn modelId="{C0F2A00B-BFD9-473E-9BD1-15D1E7AE4139}" type="presParOf" srcId="{DC3FB2BA-6904-4137-8D99-FFC29D981B1E}" destId="{89CC05BE-0420-40DC-B29F-77557E99BB58}" srcOrd="1" destOrd="0" presId="urn:microsoft.com/office/officeart/2018/2/layout/IconVerticalSolidList"/>
    <dgm:cxn modelId="{05A3F15D-A332-40CC-A900-66A3368CC9CA}" type="presParOf" srcId="{DC3FB2BA-6904-4137-8D99-FFC29D981B1E}" destId="{E5D45604-AAAD-4342-A3B9-5F1AAAE17DE8}" srcOrd="2" destOrd="0" presId="urn:microsoft.com/office/officeart/2018/2/layout/IconVerticalSolidList"/>
    <dgm:cxn modelId="{61958402-827C-4638-B87C-F98ECFC2D32F}" type="presParOf" srcId="{DC3FB2BA-6904-4137-8D99-FFC29D981B1E}" destId="{590215A0-8EA0-4F3C-B9A2-F8166CF7A4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60CFA-7198-44A2-9E25-63B96E7E4A32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35F31-3A2F-47B3-91DD-75FC2D834A1C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0112B-0D62-4896-A624-8A9E34B80720}">
      <dsp:nvSpPr>
        <dsp:cNvPr id="0" name=""/>
        <dsp:cNvSpPr/>
      </dsp:nvSpPr>
      <dsp:spPr>
        <a:xfrm>
          <a:off x="1812443" y="849991"/>
          <a:ext cx="2657781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structures</a:t>
          </a:r>
        </a:p>
      </dsp:txBody>
      <dsp:txXfrm>
        <a:off x="1812443" y="849991"/>
        <a:ext cx="2657781" cy="1569215"/>
      </dsp:txXfrm>
    </dsp:sp>
    <dsp:sp modelId="{6F669EE8-4D13-41F5-8FA9-AA16C1C67B06}">
      <dsp:nvSpPr>
        <dsp:cNvPr id="0" name=""/>
        <dsp:cNvSpPr/>
      </dsp:nvSpPr>
      <dsp:spPr>
        <a:xfrm>
          <a:off x="4470225" y="849991"/>
          <a:ext cx="1435955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Methods of organizing data</a:t>
          </a:r>
        </a:p>
      </dsp:txBody>
      <dsp:txXfrm>
        <a:off x="4470225" y="849991"/>
        <a:ext cx="1435955" cy="1569215"/>
      </dsp:txXfrm>
    </dsp:sp>
    <dsp:sp modelId="{3A1F784A-32D5-412C-B545-C02A52D34568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ECBD8-D3F2-451A-A502-DA4F3B9ADDCB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9C0D8-150F-4410-ABA2-F3978E1A064C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 = algorithms + data structures</a:t>
          </a:r>
        </a:p>
      </dsp:txBody>
      <dsp:txXfrm>
        <a:off x="1812443" y="2811510"/>
        <a:ext cx="4093737" cy="156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E90A-2E2D-439E-9A0B-0935D93EA62A}">
      <dsp:nvSpPr>
        <dsp:cNvPr id="0" name=""/>
        <dsp:cNvSpPr/>
      </dsp:nvSpPr>
      <dsp:spPr>
        <a:xfrm>
          <a:off x="0" y="13841"/>
          <a:ext cx="10058399" cy="79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 algorithm must possess the following properties</a:t>
          </a:r>
        </a:p>
      </dsp:txBody>
      <dsp:txXfrm>
        <a:off x="38838" y="52679"/>
        <a:ext cx="9980723" cy="717924"/>
      </dsp:txXfrm>
    </dsp:sp>
    <dsp:sp modelId="{F8459110-98BE-4B7F-8D92-9AB5DC5FEF2A}">
      <dsp:nvSpPr>
        <dsp:cNvPr id="0" name=""/>
        <dsp:cNvSpPr/>
      </dsp:nvSpPr>
      <dsp:spPr>
        <a:xfrm>
          <a:off x="0" y="809441"/>
          <a:ext cx="10058399" cy="302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input</a:t>
          </a:r>
          <a:r>
            <a:rPr lang="en-US" sz="2700" kern="1200"/>
            <a:t>: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output</a:t>
          </a:r>
          <a:r>
            <a:rPr lang="en-US" sz="2700" kern="1200"/>
            <a:t>: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finiteness: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definiteness: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 dirty="0"/>
            <a:t>effectiveness: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Generality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Correctness</a:t>
          </a:r>
          <a:endParaRPr lang="en-US" sz="2700" kern="1200"/>
        </a:p>
      </dsp:txBody>
      <dsp:txXfrm>
        <a:off x="0" y="809441"/>
        <a:ext cx="10058399" cy="3026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AED96-E8D8-4229-96B9-3C84E59C1159}">
      <dsp:nvSpPr>
        <dsp:cNvPr id="0" name=""/>
        <dsp:cNvSpPr/>
      </dsp:nvSpPr>
      <dsp:spPr>
        <a:xfrm>
          <a:off x="0" y="3384"/>
          <a:ext cx="6528457" cy="491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0B05A-CF06-4A74-BCEF-34B7C5238599}">
      <dsp:nvSpPr>
        <dsp:cNvPr id="0" name=""/>
        <dsp:cNvSpPr/>
      </dsp:nvSpPr>
      <dsp:spPr>
        <a:xfrm>
          <a:off x="148649" y="113950"/>
          <a:ext cx="270536" cy="270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92D96-6143-49C1-B915-37B76CDC013F}">
      <dsp:nvSpPr>
        <dsp:cNvPr id="0" name=""/>
        <dsp:cNvSpPr/>
      </dsp:nvSpPr>
      <dsp:spPr>
        <a:xfrm>
          <a:off x="567836" y="3384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Simple recursive		-       eg:searching an element in a list</a:t>
          </a:r>
        </a:p>
      </dsp:txBody>
      <dsp:txXfrm>
        <a:off x="567836" y="3384"/>
        <a:ext cx="5918058" cy="568186"/>
      </dsp:txXfrm>
    </dsp:sp>
    <dsp:sp modelId="{EE8422FF-D315-4311-9566-2EC482A677E9}">
      <dsp:nvSpPr>
        <dsp:cNvPr id="0" name=""/>
        <dsp:cNvSpPr/>
      </dsp:nvSpPr>
      <dsp:spPr>
        <a:xfrm>
          <a:off x="0" y="713617"/>
          <a:ext cx="6528457" cy="4914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66CB3-5927-48CC-A793-03187E11A06D}">
      <dsp:nvSpPr>
        <dsp:cNvPr id="0" name=""/>
        <dsp:cNvSpPr/>
      </dsp:nvSpPr>
      <dsp:spPr>
        <a:xfrm>
          <a:off x="148649" y="824183"/>
          <a:ext cx="270536" cy="2702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096B-CBA7-482C-98DA-0CECA0B71C9E}">
      <dsp:nvSpPr>
        <dsp:cNvPr id="0" name=""/>
        <dsp:cNvSpPr/>
      </dsp:nvSpPr>
      <dsp:spPr>
        <a:xfrm>
          <a:off x="567836" y="713617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Backtracking algorithm	-       depth first  recursive search in a tree</a:t>
          </a:r>
        </a:p>
      </dsp:txBody>
      <dsp:txXfrm>
        <a:off x="567836" y="713617"/>
        <a:ext cx="5918058" cy="568186"/>
      </dsp:txXfrm>
    </dsp:sp>
    <dsp:sp modelId="{743635D3-791E-4A13-A453-BCB92FB0E9D6}">
      <dsp:nvSpPr>
        <dsp:cNvPr id="0" name=""/>
        <dsp:cNvSpPr/>
      </dsp:nvSpPr>
      <dsp:spPr>
        <a:xfrm>
          <a:off x="0" y="1423850"/>
          <a:ext cx="6528457" cy="4914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B934F-E349-487F-86D0-CD6979B0F29C}">
      <dsp:nvSpPr>
        <dsp:cNvPr id="0" name=""/>
        <dsp:cNvSpPr/>
      </dsp:nvSpPr>
      <dsp:spPr>
        <a:xfrm>
          <a:off x="148649" y="1534416"/>
          <a:ext cx="270536" cy="2702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46C66-260A-45EE-B93C-46EA204742C7}">
      <dsp:nvSpPr>
        <dsp:cNvPr id="0" name=""/>
        <dsp:cNvSpPr/>
      </dsp:nvSpPr>
      <dsp:spPr>
        <a:xfrm>
          <a:off x="567836" y="1423850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Divide and conquer	-        quick sort and mergesort</a:t>
          </a:r>
        </a:p>
      </dsp:txBody>
      <dsp:txXfrm>
        <a:off x="567836" y="1423850"/>
        <a:ext cx="5918058" cy="568186"/>
      </dsp:txXfrm>
    </dsp:sp>
    <dsp:sp modelId="{250057BA-3F28-486D-AEA3-8C7BDC469C7E}">
      <dsp:nvSpPr>
        <dsp:cNvPr id="0" name=""/>
        <dsp:cNvSpPr/>
      </dsp:nvSpPr>
      <dsp:spPr>
        <a:xfrm>
          <a:off x="0" y="2134083"/>
          <a:ext cx="6528457" cy="4914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C6C79-F48A-44F1-B70A-61B4212F90AE}">
      <dsp:nvSpPr>
        <dsp:cNvPr id="0" name=""/>
        <dsp:cNvSpPr/>
      </dsp:nvSpPr>
      <dsp:spPr>
        <a:xfrm>
          <a:off x="148649" y="2244649"/>
          <a:ext cx="270536" cy="2702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18B8D-6689-4336-AF09-5E1715D204D2}">
      <dsp:nvSpPr>
        <dsp:cNvPr id="0" name=""/>
        <dsp:cNvSpPr/>
      </dsp:nvSpPr>
      <dsp:spPr>
        <a:xfrm>
          <a:off x="567836" y="2134083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Dynamic programming	-        generation of Fibonacci series</a:t>
          </a:r>
        </a:p>
      </dsp:txBody>
      <dsp:txXfrm>
        <a:off x="567836" y="2134083"/>
        <a:ext cx="5918058" cy="568186"/>
      </dsp:txXfrm>
    </dsp:sp>
    <dsp:sp modelId="{B9F09217-913A-4CAD-A942-7CDF1C972608}">
      <dsp:nvSpPr>
        <dsp:cNvPr id="0" name=""/>
        <dsp:cNvSpPr/>
      </dsp:nvSpPr>
      <dsp:spPr>
        <a:xfrm>
          <a:off x="0" y="2844316"/>
          <a:ext cx="6528457" cy="4914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0738B-FCB8-43D7-A64C-7FC70E9EE0D0}">
      <dsp:nvSpPr>
        <dsp:cNvPr id="0" name=""/>
        <dsp:cNvSpPr/>
      </dsp:nvSpPr>
      <dsp:spPr>
        <a:xfrm>
          <a:off x="148649" y="2954882"/>
          <a:ext cx="270536" cy="270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8050-87DD-43EC-AA02-2F154B6017C3}">
      <dsp:nvSpPr>
        <dsp:cNvPr id="0" name=""/>
        <dsp:cNvSpPr/>
      </dsp:nvSpPr>
      <dsp:spPr>
        <a:xfrm>
          <a:off x="567836" y="2844316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Greedy 			-       knapsack(fractional)</a:t>
          </a:r>
        </a:p>
      </dsp:txBody>
      <dsp:txXfrm>
        <a:off x="567836" y="2844316"/>
        <a:ext cx="5918058" cy="568186"/>
      </dsp:txXfrm>
    </dsp:sp>
    <dsp:sp modelId="{80D94C1F-B2CE-43D3-8E09-331F1BF22FC0}">
      <dsp:nvSpPr>
        <dsp:cNvPr id="0" name=""/>
        <dsp:cNvSpPr/>
      </dsp:nvSpPr>
      <dsp:spPr>
        <a:xfrm>
          <a:off x="0" y="3554549"/>
          <a:ext cx="6528457" cy="491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633BA-F491-4CED-A714-CC8F156F71B5}">
      <dsp:nvSpPr>
        <dsp:cNvPr id="0" name=""/>
        <dsp:cNvSpPr/>
      </dsp:nvSpPr>
      <dsp:spPr>
        <a:xfrm>
          <a:off x="148649" y="3665115"/>
          <a:ext cx="270536" cy="2702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4C4D-0855-4463-836E-D24A29AA53D1}">
      <dsp:nvSpPr>
        <dsp:cNvPr id="0" name=""/>
        <dsp:cNvSpPr/>
      </dsp:nvSpPr>
      <dsp:spPr>
        <a:xfrm>
          <a:off x="567836" y="3554549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Branch  and bound  	-       travelling salesman</a:t>
          </a:r>
        </a:p>
      </dsp:txBody>
      <dsp:txXfrm>
        <a:off x="567836" y="3554549"/>
        <a:ext cx="5918058" cy="568186"/>
      </dsp:txXfrm>
    </dsp:sp>
    <dsp:sp modelId="{206B7162-8659-403E-A265-840FD202AA7C}">
      <dsp:nvSpPr>
        <dsp:cNvPr id="0" name=""/>
        <dsp:cNvSpPr/>
      </dsp:nvSpPr>
      <dsp:spPr>
        <a:xfrm>
          <a:off x="0" y="4264782"/>
          <a:ext cx="6528457" cy="4914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D63F9-11B5-4B2F-8B2B-FECEF52B7F1B}">
      <dsp:nvSpPr>
        <dsp:cNvPr id="0" name=""/>
        <dsp:cNvSpPr/>
      </dsp:nvSpPr>
      <dsp:spPr>
        <a:xfrm>
          <a:off x="148649" y="4375348"/>
          <a:ext cx="270536" cy="2702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5F2F-2199-4710-B962-A3AF417AAB5B}">
      <dsp:nvSpPr>
        <dsp:cNvPr id="0" name=""/>
        <dsp:cNvSpPr/>
      </dsp:nvSpPr>
      <dsp:spPr>
        <a:xfrm>
          <a:off x="567836" y="4264782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Brute force algorithm	-     finding best path for travelling salesman</a:t>
          </a:r>
        </a:p>
      </dsp:txBody>
      <dsp:txXfrm>
        <a:off x="567836" y="4264782"/>
        <a:ext cx="5918058" cy="568186"/>
      </dsp:txXfrm>
    </dsp:sp>
    <dsp:sp modelId="{60680B7B-3CE0-4199-A553-5343A2DCF5C2}">
      <dsp:nvSpPr>
        <dsp:cNvPr id="0" name=""/>
        <dsp:cNvSpPr/>
      </dsp:nvSpPr>
      <dsp:spPr>
        <a:xfrm>
          <a:off x="0" y="4975015"/>
          <a:ext cx="6528457" cy="4914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C05BE-0420-40DC-B29F-77557E99BB58}">
      <dsp:nvSpPr>
        <dsp:cNvPr id="0" name=""/>
        <dsp:cNvSpPr/>
      </dsp:nvSpPr>
      <dsp:spPr>
        <a:xfrm>
          <a:off x="148649" y="5085581"/>
          <a:ext cx="270536" cy="27027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215A0-8EA0-4F3C-B9A2-F8166CF7A4A7}">
      <dsp:nvSpPr>
        <dsp:cNvPr id="0" name=""/>
        <dsp:cNvSpPr/>
      </dsp:nvSpPr>
      <dsp:spPr>
        <a:xfrm>
          <a:off x="567836" y="4975015"/>
          <a:ext cx="5918058" cy="56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3" tIns="60133" rIns="60133" bIns="60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Randomized algorithm	-      using random numbers to choose pivot  element in quicksort</a:t>
          </a:r>
        </a:p>
      </dsp:txBody>
      <dsp:txXfrm>
        <a:off x="567836" y="4975015"/>
        <a:ext cx="5918058" cy="56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8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52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F489E-31AA-44F4-A21A-774260A8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-142865"/>
            <a:ext cx="12192000" cy="68579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6569-DE58-4B2C-BDD9-2800A342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375152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18F497-38DF-451B-8DA5-22E90956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Expressing Algorithms -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/>
              <a:t> expressed in several ways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7B7DD6-925C-45D1-A3B7-B8A01C3A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80" y="2397210"/>
            <a:ext cx="9743440" cy="4022640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000" b="1" dirty="0"/>
              <a:t>natural language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usually verbose and ambiguous</a:t>
            </a:r>
          </a:p>
          <a:p>
            <a:r>
              <a:rPr lang="en-US" sz="2000" b="1" dirty="0"/>
              <a:t>flow charts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 avoid most (if not all) issues of ambiguity; </a:t>
            </a:r>
          </a:p>
          <a:p>
            <a:pPr lvl="1"/>
            <a:r>
              <a:rPr lang="en-US" sz="1800" dirty="0"/>
              <a:t>difficult to modify w/o specialized tools; largely standardized</a:t>
            </a:r>
          </a:p>
          <a:p>
            <a:r>
              <a:rPr lang="en-US" sz="2000" b="1" dirty="0"/>
              <a:t>pseudo-code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also avoids most issues of ambiguity;</a:t>
            </a:r>
          </a:p>
          <a:p>
            <a:pPr lvl="1"/>
            <a:r>
              <a:rPr lang="en-US" sz="1800" dirty="0"/>
              <a:t> vaguely resembles common elements of programming languages; </a:t>
            </a:r>
          </a:p>
          <a:p>
            <a:pPr lvl="1"/>
            <a:r>
              <a:rPr lang="en-US" sz="1800" dirty="0"/>
              <a:t>no particular agreement on syntax</a:t>
            </a:r>
          </a:p>
          <a:p>
            <a:r>
              <a:rPr lang="en-US" sz="2000" b="1" dirty="0"/>
              <a:t>programming language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 tend to require expressing low-level details that are not necessary for a high-level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8979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1A0BEC-C8AD-47AE-B752-73426233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/>
              <a:t>Types of algorithm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DE6CC62-7DC9-4A08-8001-762F84F28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59144"/>
              </p:ext>
            </p:extLst>
          </p:nvPr>
        </p:nvGraphicFramePr>
        <p:xfrm>
          <a:off x="4855848" y="800946"/>
          <a:ext cx="6528457" cy="554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4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F489E-31AA-44F4-A21A-774260A8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56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6569-DE58-4B2C-BDD9-2800A342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4400" dirty="0"/>
              <a:t>ALGORITHM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9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 descr="Question mark on green pastel background">
            <a:extLst>
              <a:ext uri="{FF2B5EF4-FFF2-40B4-BE49-F238E27FC236}">
                <a16:creationId xmlns:a16="http://schemas.microsoft.com/office/drawing/2014/main" id="{C2CE821B-DC9A-4F90-9D7C-A374050CE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9"/>
          <a:stretch/>
        </p:blipFill>
        <p:spPr>
          <a:xfrm>
            <a:off x="-19030" y="-142865"/>
            <a:ext cx="6392647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2C04-D7D5-4744-92A1-54A195D1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altLang="en-US" sz="4000" b="1"/>
              <a:t>What is an algorithm?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1EED-2107-4171-92D3-3638B84C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2152456"/>
            <a:ext cx="4767904" cy="38825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000" dirty="0">
                <a:highlight>
                  <a:srgbClr val="0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 algorithm is </a:t>
            </a:r>
            <a:r>
              <a:rPr lang="en-US" altLang="en-US" sz="2000" b="1" dirty="0">
                <a:highlight>
                  <a:srgbClr val="0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“a </a:t>
            </a:r>
            <a:r>
              <a:rPr lang="en-US" altLang="en-US" sz="2000" b="1" i="1" dirty="0">
                <a:highlight>
                  <a:srgbClr val="008080"/>
                </a:highlight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finite set </a:t>
            </a:r>
            <a:r>
              <a:rPr lang="en-US" altLang="en-US" sz="2000" b="1" dirty="0">
                <a:highlight>
                  <a:srgbClr val="0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of precise </a:t>
            </a:r>
            <a:r>
              <a:rPr lang="en-US" altLang="en-US" sz="2000" b="1" i="1" dirty="0">
                <a:highlight>
                  <a:srgbClr val="008080"/>
                </a:highlight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instructions</a:t>
            </a:r>
            <a:r>
              <a:rPr lang="en-US" altLang="en-US" sz="2000" b="1" dirty="0">
                <a:highlight>
                  <a:srgbClr val="0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for performing a computation or for </a:t>
            </a:r>
            <a:r>
              <a:rPr lang="en-US" altLang="en-US" sz="2000" b="1" i="1" dirty="0">
                <a:highlight>
                  <a:srgbClr val="008080"/>
                </a:highlight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solving a problem</a:t>
            </a:r>
            <a:r>
              <a:rPr lang="en-US" altLang="en-US" sz="2000" b="1" dirty="0">
                <a:highlight>
                  <a:srgbClr val="00808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just"/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one type of algorithm</a:t>
            </a:r>
          </a:p>
          <a:p>
            <a:pPr lvl="2" algn="just"/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programs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algorithms</a:t>
            </a:r>
          </a:p>
          <a:p>
            <a:pPr lvl="2" algn="just"/>
            <a:r>
              <a:rPr lang="en-US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all algorithms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programs!</a:t>
            </a:r>
          </a:p>
          <a:p>
            <a:pPr lvl="2" algn="just"/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Directions to somebody’s house is an algorithm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recipe for cooking a cake is an algorithm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steps to compute the cosine of 90° is an algorithm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A4728-263A-41C0-B64A-D324DA92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400">
                <a:solidFill>
                  <a:srgbClr val="FFFFFF"/>
                </a:solidFill>
              </a:rPr>
              <a:t>Introduction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C2A192-C13F-4E12-89D1-09316FDDBA3F}"/>
              </a:ext>
            </a:extLst>
          </p:cNvPr>
          <p:cNvSpPr txBox="1">
            <a:spLocks noChangeArrowheads="1"/>
          </p:cNvSpPr>
          <p:nvPr/>
        </p:nvSpPr>
        <p:spPr>
          <a:xfrm>
            <a:off x="5876925" y="936416"/>
            <a:ext cx="5397243" cy="527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Algorithm</a:t>
            </a:r>
          </a:p>
          <a:p>
            <a:pPr lvl="2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Takes a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set of values, as input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and </a:t>
            </a:r>
          </a:p>
          <a:p>
            <a:pPr lvl="2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produces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value, or set of values, as output</a:t>
            </a:r>
          </a:p>
          <a:p>
            <a:pPr lvl="1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May be specified </a:t>
            </a:r>
          </a:p>
          <a:p>
            <a:pPr lvl="2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In English</a:t>
            </a:r>
          </a:p>
          <a:p>
            <a:pPr lvl="2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As a computer program</a:t>
            </a:r>
          </a:p>
          <a:p>
            <a:pPr lvl="2"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As a pseudo-code</a:t>
            </a:r>
          </a:p>
          <a:p>
            <a:pPr indent="-182880" defTabSz="91440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altLang="zh-CN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3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91211-BFF9-4595-A69B-1DC837AB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8D08FD-B984-44B6-B8DE-C4389F334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49415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5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4C93C7-C06B-46ED-A390-0A32DF8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Algorithm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7D0E-DB6A-435E-BBA7-F0ED0EB4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B31036-1B07-47F4-A066-6C2B90AC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Properties of Algorithm</a:t>
            </a: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4AB9F563-68A9-4C02-920C-4ECB99511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079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B9C55-C010-4D73-BF7F-2719AC5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Properties of Algorithm(cont..)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6C9BE9-4E3F-40F0-ADED-52B54ACE1C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2000" dirty="0">
                <a:latin typeface="Abadi" panose="020F0502020204030204" pitchFamily="34" charset="0"/>
              </a:rPr>
              <a:t>An algorithm must possess the following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input</a:t>
            </a:r>
            <a:r>
              <a:rPr lang="en-US" sz="2000" dirty="0">
                <a:latin typeface="Abad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badi" panose="020F0502020204030204" pitchFamily="34" charset="0"/>
              </a:rPr>
              <a:t> 	An algorithm has </a:t>
            </a:r>
            <a:r>
              <a:rPr lang="en-US" sz="2000" dirty="0">
                <a:solidFill>
                  <a:srgbClr val="C00000"/>
                </a:solidFill>
                <a:latin typeface="Abadi" panose="020F0502020204030204" pitchFamily="34" charset="0"/>
              </a:rPr>
              <a:t>zero or more inputs, </a:t>
            </a:r>
            <a:r>
              <a:rPr lang="en-US" sz="2000" dirty="0">
                <a:latin typeface="Abadi" panose="020F0502020204030204" pitchFamily="34" charset="0"/>
              </a:rPr>
              <a:t>taken from a specified set of objects.</a:t>
            </a:r>
          </a:p>
          <a:p>
            <a:pPr marL="0" indent="0">
              <a:buNone/>
            </a:pPr>
            <a:r>
              <a:rPr lang="en-US" sz="2000" dirty="0">
                <a:latin typeface="Abadi" panose="020F0502020204030204" pitchFamily="34" charset="0"/>
              </a:rPr>
              <a:t>2. </a:t>
            </a:r>
            <a:r>
              <a:rPr lang="en-US" sz="2000" b="1" dirty="0"/>
              <a:t>output</a:t>
            </a:r>
            <a:r>
              <a:rPr lang="en-US" sz="2000" dirty="0">
                <a:latin typeface="Abad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Abadi" panose="020F0502020204030204" pitchFamily="34" charset="0"/>
              </a:rPr>
              <a:t>	An algorithm has </a:t>
            </a:r>
            <a:r>
              <a:rPr lang="en-US" sz="2000" dirty="0">
                <a:solidFill>
                  <a:srgbClr val="C00000"/>
                </a:solidFill>
                <a:latin typeface="Abadi" panose="020F0502020204030204" pitchFamily="34" charset="0"/>
              </a:rPr>
              <a:t>one or more outputs, </a:t>
            </a:r>
            <a:r>
              <a:rPr lang="en-US" sz="2000" dirty="0">
                <a:latin typeface="Abadi" panose="020F0502020204030204" pitchFamily="34" charset="0"/>
              </a:rPr>
              <a:t>which have a specified relation to the inputs.</a:t>
            </a:r>
          </a:p>
          <a:p>
            <a:endParaRPr lang="en-US" sz="2000" dirty="0">
              <a:latin typeface="Abadi" panose="020F0502020204030204" pitchFamily="34" charset="0"/>
            </a:endParaRPr>
          </a:p>
          <a:p>
            <a:endParaRPr lang="en-US" sz="20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57C08E-04E6-42DE-97EB-EA66865C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Properties of Algorithm (cont..)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A5D015-36B9-4846-B97B-DFB04E3F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3155635"/>
            <a:ext cx="11201398" cy="348329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3.finiteness: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The algorithm must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terminate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after a finite number of steps.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4.definiteness: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Each step must be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precisely defined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 the actions to be carried out must be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  and unambiguous 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 . effectiveness: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All operations to be performed must be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sufficiently basic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that it  can be done in principle, by a person using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pencil and  paper.</a:t>
            </a:r>
          </a:p>
        </p:txBody>
      </p:sp>
    </p:spTree>
    <p:extLst>
      <p:ext uri="{BB962C8B-B14F-4D97-AF65-F5344CB8AC3E}">
        <p14:creationId xmlns:p14="http://schemas.microsoft.com/office/powerpoint/2010/main" val="3018817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23B22"/>
      </a:dk2>
      <a:lt2>
        <a:srgbClr val="E2E6E8"/>
      </a:lt2>
      <a:accent1>
        <a:srgbClr val="C97647"/>
      </a:accent1>
      <a:accent2>
        <a:srgbClr val="B79B35"/>
      </a:accent2>
      <a:accent3>
        <a:srgbClr val="94AA3C"/>
      </a:accent3>
      <a:accent4>
        <a:srgbClr val="66B535"/>
      </a:accent4>
      <a:accent5>
        <a:srgbClr val="41B744"/>
      </a:accent5>
      <a:accent6>
        <a:srgbClr val="35B76F"/>
      </a:accent6>
      <a:hlink>
        <a:srgbClr val="3C8AB6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449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Calibri</vt:lpstr>
      <vt:lpstr>Garamond</vt:lpstr>
      <vt:lpstr>Wingdings</vt:lpstr>
      <vt:lpstr>SavonVTI</vt:lpstr>
      <vt:lpstr>Design and analysis of ALGORITHMs</vt:lpstr>
      <vt:lpstr>ALGORITHM</vt:lpstr>
      <vt:lpstr>What is an algorithm?</vt:lpstr>
      <vt:lpstr>Introduction</vt:lpstr>
      <vt:lpstr>PowerPoint Presentation</vt:lpstr>
      <vt:lpstr>Properties of Algorithm</vt:lpstr>
      <vt:lpstr>Properties of Algorithm</vt:lpstr>
      <vt:lpstr>Properties of Algorithm(cont..)</vt:lpstr>
      <vt:lpstr>Properties of Algorithm (cont..)</vt:lpstr>
      <vt:lpstr>Expressing Algorithms -  expressed in several ways</vt:lpstr>
      <vt:lpstr>Types of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y833 </dc:creator>
  <cp:lastModifiedBy>Anju Anil</cp:lastModifiedBy>
  <cp:revision>10</cp:revision>
  <dcterms:created xsi:type="dcterms:W3CDTF">2019-08-02T08:19:21Z</dcterms:created>
  <dcterms:modified xsi:type="dcterms:W3CDTF">2022-08-11T05:52:24Z</dcterms:modified>
</cp:coreProperties>
</file>