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 id="2147483720" r:id="rId3"/>
  </p:sldMasterIdLst>
  <p:notesMasterIdLst>
    <p:notesMasterId r:id="rId45"/>
  </p:notesMasterIdLst>
  <p:sldIdLst>
    <p:sldId id="308" r:id="rId4"/>
    <p:sldId id="275" r:id="rId5"/>
    <p:sldId id="292" r:id="rId6"/>
    <p:sldId id="293" r:id="rId7"/>
    <p:sldId id="276" r:id="rId8"/>
    <p:sldId id="277" r:id="rId9"/>
    <p:sldId id="290" r:id="rId10"/>
    <p:sldId id="258" r:id="rId11"/>
    <p:sldId id="259" r:id="rId12"/>
    <p:sldId id="260" r:id="rId13"/>
    <p:sldId id="261" r:id="rId14"/>
    <p:sldId id="289" r:id="rId15"/>
    <p:sldId id="305" r:id="rId16"/>
    <p:sldId id="285" r:id="rId17"/>
    <p:sldId id="286" r:id="rId18"/>
    <p:sldId id="287" r:id="rId19"/>
    <p:sldId id="288" r:id="rId20"/>
    <p:sldId id="262" r:id="rId21"/>
    <p:sldId id="263" r:id="rId22"/>
    <p:sldId id="264" r:id="rId23"/>
    <p:sldId id="265" r:id="rId24"/>
    <p:sldId id="266" r:id="rId25"/>
    <p:sldId id="267" r:id="rId26"/>
    <p:sldId id="269" r:id="rId27"/>
    <p:sldId id="270" r:id="rId28"/>
    <p:sldId id="271" r:id="rId29"/>
    <p:sldId id="272" r:id="rId30"/>
    <p:sldId id="307" r:id="rId31"/>
    <p:sldId id="273" r:id="rId32"/>
    <p:sldId id="295" r:id="rId33"/>
    <p:sldId id="294" r:id="rId34"/>
    <p:sldId id="309" r:id="rId35"/>
    <p:sldId id="296" r:id="rId36"/>
    <p:sldId id="297" r:id="rId37"/>
    <p:sldId id="310" r:id="rId38"/>
    <p:sldId id="311" r:id="rId39"/>
    <p:sldId id="300" r:id="rId40"/>
    <p:sldId id="312" r:id="rId41"/>
    <p:sldId id="313" r:id="rId42"/>
    <p:sldId id="314"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79" d="100"/>
          <a:sy n="7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_rels/data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5D743-037D-445B-83DA-31F7A334BE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17CCEF5-2210-4838-8E85-4891B8909291}">
      <dgm:prSet/>
      <dgm:spPr/>
      <dgm:t>
        <a:bodyPr/>
        <a:lstStyle/>
        <a:p>
          <a:r>
            <a:rPr lang="en-US"/>
            <a:t>Creating an algorithm </a:t>
          </a:r>
          <a:r>
            <a:rPr lang="en-US">
              <a:sym typeface="Wingdings" panose="05000000000000000000" pitchFamily="2" charset="2"/>
            </a:rPr>
            <a:t></a:t>
          </a:r>
          <a:r>
            <a:rPr lang="en-US"/>
            <a:t>art </a:t>
          </a:r>
        </a:p>
      </dgm:t>
    </dgm:pt>
    <dgm:pt modelId="{2021095F-4DFA-4427-90AD-F026089A8B62}" type="parTrans" cxnId="{4F4A7EA6-985C-4A47-8526-477C4921B55F}">
      <dgm:prSet/>
      <dgm:spPr/>
      <dgm:t>
        <a:bodyPr/>
        <a:lstStyle/>
        <a:p>
          <a:endParaRPr lang="en-US"/>
        </a:p>
      </dgm:t>
    </dgm:pt>
    <dgm:pt modelId="{2F288C4D-C512-410A-B00E-9CBA14DB70DA}" type="sibTrans" cxnId="{4F4A7EA6-985C-4A47-8526-477C4921B55F}">
      <dgm:prSet/>
      <dgm:spPr/>
      <dgm:t>
        <a:bodyPr/>
        <a:lstStyle/>
        <a:p>
          <a:endParaRPr lang="en-US"/>
        </a:p>
      </dgm:t>
    </dgm:pt>
    <dgm:pt modelId="{18EE9A69-40D8-47C0-A5FF-3406603FDECE}">
      <dgm:prSet/>
      <dgm:spPr/>
      <dgm:t>
        <a:bodyPr/>
        <a:lstStyle/>
        <a:p>
          <a:r>
            <a:rPr lang="en-US"/>
            <a:t>not fully automated, </a:t>
          </a:r>
        </a:p>
      </dgm:t>
    </dgm:pt>
    <dgm:pt modelId="{2A2F1018-A25C-46D0-B6A4-59F46BD76B1C}" type="parTrans" cxnId="{F77E2DC3-E644-4086-B480-D945141E8399}">
      <dgm:prSet/>
      <dgm:spPr/>
      <dgm:t>
        <a:bodyPr/>
        <a:lstStyle/>
        <a:p>
          <a:endParaRPr lang="en-US"/>
        </a:p>
      </dgm:t>
    </dgm:pt>
    <dgm:pt modelId="{AB4913EF-323F-49F0-9CED-BA28C34D04B6}" type="sibTrans" cxnId="{F77E2DC3-E644-4086-B480-D945141E8399}">
      <dgm:prSet/>
      <dgm:spPr/>
      <dgm:t>
        <a:bodyPr/>
        <a:lstStyle/>
        <a:p>
          <a:endParaRPr lang="en-US"/>
        </a:p>
      </dgm:t>
    </dgm:pt>
    <dgm:pt modelId="{F0FEFD32-1AF1-4AC7-8062-2B1E32277C23}">
      <dgm:prSet/>
      <dgm:spPr/>
      <dgm:t>
        <a:bodyPr/>
        <a:lstStyle/>
        <a:p>
          <a:r>
            <a:rPr lang="en-US"/>
            <a:t>Using some algorithm design strategies like      Divide and Conquer, Greedy &amp; Dynamic programming, - can devise an algorithm.</a:t>
          </a:r>
        </a:p>
      </dgm:t>
    </dgm:pt>
    <dgm:pt modelId="{0C77C60F-6E00-4AB7-8A3E-E115B4B1686F}" type="parTrans" cxnId="{CB960F4D-D1E4-4C02-826B-9579B14DE654}">
      <dgm:prSet/>
      <dgm:spPr/>
      <dgm:t>
        <a:bodyPr/>
        <a:lstStyle/>
        <a:p>
          <a:endParaRPr lang="en-US"/>
        </a:p>
      </dgm:t>
    </dgm:pt>
    <dgm:pt modelId="{712A8D63-E26C-4CF2-B226-9F7FD547627A}" type="sibTrans" cxnId="{CB960F4D-D1E4-4C02-826B-9579B14DE654}">
      <dgm:prSet/>
      <dgm:spPr/>
      <dgm:t>
        <a:bodyPr/>
        <a:lstStyle/>
        <a:p>
          <a:endParaRPr lang="en-US"/>
        </a:p>
      </dgm:t>
    </dgm:pt>
    <dgm:pt modelId="{73388976-2F3B-41ED-BB92-D3E33E1ABBC7}" type="pres">
      <dgm:prSet presAssocID="{6925D743-037D-445B-83DA-31F7A334BE6C}" presName="linear" presStyleCnt="0">
        <dgm:presLayoutVars>
          <dgm:animLvl val="lvl"/>
          <dgm:resizeHandles val="exact"/>
        </dgm:presLayoutVars>
      </dgm:prSet>
      <dgm:spPr/>
    </dgm:pt>
    <dgm:pt modelId="{6743023C-A914-46A4-BE7E-8301FFCC37E0}" type="pres">
      <dgm:prSet presAssocID="{E17CCEF5-2210-4838-8E85-4891B8909291}" presName="parentText" presStyleLbl="node1" presStyleIdx="0" presStyleCnt="3">
        <dgm:presLayoutVars>
          <dgm:chMax val="0"/>
          <dgm:bulletEnabled val="1"/>
        </dgm:presLayoutVars>
      </dgm:prSet>
      <dgm:spPr/>
    </dgm:pt>
    <dgm:pt modelId="{79B6AB43-5AF2-4482-9528-FD2461AD8B34}" type="pres">
      <dgm:prSet presAssocID="{2F288C4D-C512-410A-B00E-9CBA14DB70DA}" presName="spacer" presStyleCnt="0"/>
      <dgm:spPr/>
    </dgm:pt>
    <dgm:pt modelId="{747DA0C7-BE1A-483D-ACFC-AE393640D419}" type="pres">
      <dgm:prSet presAssocID="{18EE9A69-40D8-47C0-A5FF-3406603FDECE}" presName="parentText" presStyleLbl="node1" presStyleIdx="1" presStyleCnt="3">
        <dgm:presLayoutVars>
          <dgm:chMax val="0"/>
          <dgm:bulletEnabled val="1"/>
        </dgm:presLayoutVars>
      </dgm:prSet>
      <dgm:spPr/>
    </dgm:pt>
    <dgm:pt modelId="{6332719E-AB0D-4C59-9431-4780952D463F}" type="pres">
      <dgm:prSet presAssocID="{AB4913EF-323F-49F0-9CED-BA28C34D04B6}" presName="spacer" presStyleCnt="0"/>
      <dgm:spPr/>
    </dgm:pt>
    <dgm:pt modelId="{CE0B874C-DA4F-4CB6-8338-5F24D3094088}" type="pres">
      <dgm:prSet presAssocID="{F0FEFD32-1AF1-4AC7-8062-2B1E32277C23}" presName="parentText" presStyleLbl="node1" presStyleIdx="2" presStyleCnt="3">
        <dgm:presLayoutVars>
          <dgm:chMax val="0"/>
          <dgm:bulletEnabled val="1"/>
        </dgm:presLayoutVars>
      </dgm:prSet>
      <dgm:spPr/>
    </dgm:pt>
  </dgm:ptLst>
  <dgm:cxnLst>
    <dgm:cxn modelId="{BC7D002D-9BCB-4FE1-A22D-1A00CE13C013}" type="presOf" srcId="{F0FEFD32-1AF1-4AC7-8062-2B1E32277C23}" destId="{CE0B874C-DA4F-4CB6-8338-5F24D3094088}" srcOrd="0" destOrd="0" presId="urn:microsoft.com/office/officeart/2005/8/layout/vList2"/>
    <dgm:cxn modelId="{CB960F4D-D1E4-4C02-826B-9579B14DE654}" srcId="{6925D743-037D-445B-83DA-31F7A334BE6C}" destId="{F0FEFD32-1AF1-4AC7-8062-2B1E32277C23}" srcOrd="2" destOrd="0" parTransId="{0C77C60F-6E00-4AB7-8A3E-E115B4B1686F}" sibTransId="{712A8D63-E26C-4CF2-B226-9F7FD547627A}"/>
    <dgm:cxn modelId="{2DDAEA54-75B2-44BE-86F6-1F8D9DCB9F12}" type="presOf" srcId="{E17CCEF5-2210-4838-8E85-4891B8909291}" destId="{6743023C-A914-46A4-BE7E-8301FFCC37E0}" srcOrd="0" destOrd="0" presId="urn:microsoft.com/office/officeart/2005/8/layout/vList2"/>
    <dgm:cxn modelId="{4F4A7EA6-985C-4A47-8526-477C4921B55F}" srcId="{6925D743-037D-445B-83DA-31F7A334BE6C}" destId="{E17CCEF5-2210-4838-8E85-4891B8909291}" srcOrd="0" destOrd="0" parTransId="{2021095F-4DFA-4427-90AD-F026089A8B62}" sibTransId="{2F288C4D-C512-410A-B00E-9CBA14DB70DA}"/>
    <dgm:cxn modelId="{F77E2DC3-E644-4086-B480-D945141E8399}" srcId="{6925D743-037D-445B-83DA-31F7A334BE6C}" destId="{18EE9A69-40D8-47C0-A5FF-3406603FDECE}" srcOrd="1" destOrd="0" parTransId="{2A2F1018-A25C-46D0-B6A4-59F46BD76B1C}" sibTransId="{AB4913EF-323F-49F0-9CED-BA28C34D04B6}"/>
    <dgm:cxn modelId="{72BC47CE-2155-491B-944B-953254C42577}" type="presOf" srcId="{6925D743-037D-445B-83DA-31F7A334BE6C}" destId="{73388976-2F3B-41ED-BB92-D3E33E1ABBC7}" srcOrd="0" destOrd="0" presId="urn:microsoft.com/office/officeart/2005/8/layout/vList2"/>
    <dgm:cxn modelId="{C09F5BFC-7F6F-47B2-BEA1-39ECFA21508B}" type="presOf" srcId="{18EE9A69-40D8-47C0-A5FF-3406603FDECE}" destId="{747DA0C7-BE1A-483D-ACFC-AE393640D419}" srcOrd="0" destOrd="0" presId="urn:microsoft.com/office/officeart/2005/8/layout/vList2"/>
    <dgm:cxn modelId="{5DA320C4-FCF1-40A8-A884-703D1FD75F45}" type="presParOf" srcId="{73388976-2F3B-41ED-BB92-D3E33E1ABBC7}" destId="{6743023C-A914-46A4-BE7E-8301FFCC37E0}" srcOrd="0" destOrd="0" presId="urn:microsoft.com/office/officeart/2005/8/layout/vList2"/>
    <dgm:cxn modelId="{B8E0649E-8544-47D6-8526-9559721CAA25}" type="presParOf" srcId="{73388976-2F3B-41ED-BB92-D3E33E1ABBC7}" destId="{79B6AB43-5AF2-4482-9528-FD2461AD8B34}" srcOrd="1" destOrd="0" presId="urn:microsoft.com/office/officeart/2005/8/layout/vList2"/>
    <dgm:cxn modelId="{8B75F8CF-CB39-46DB-A03D-2D051B40F582}" type="presParOf" srcId="{73388976-2F3B-41ED-BB92-D3E33E1ABBC7}" destId="{747DA0C7-BE1A-483D-ACFC-AE393640D419}" srcOrd="2" destOrd="0" presId="urn:microsoft.com/office/officeart/2005/8/layout/vList2"/>
    <dgm:cxn modelId="{44B5DE76-BFEE-4C51-B3DF-DD2EAD0058E7}" type="presParOf" srcId="{73388976-2F3B-41ED-BB92-D3E33E1ABBC7}" destId="{6332719E-AB0D-4C59-9431-4780952D463F}" srcOrd="3" destOrd="0" presId="urn:microsoft.com/office/officeart/2005/8/layout/vList2"/>
    <dgm:cxn modelId="{439A4BEB-254D-4B91-A530-E483ED6D72A6}" type="presParOf" srcId="{73388976-2F3B-41ED-BB92-D3E33E1ABBC7}" destId="{CE0B874C-DA4F-4CB6-8338-5F24D309408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59A824-E16E-4511-B18A-17B69893C940}"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33A0484-EAFD-47C2-8B07-934B83F58D7F}">
      <dgm:prSet/>
      <dgm:spPr/>
      <dgm:t>
        <a:bodyPr/>
        <a:lstStyle/>
        <a:p>
          <a:pPr>
            <a:lnSpc>
              <a:spcPct val="100000"/>
            </a:lnSpc>
          </a:pPr>
          <a:r>
            <a:rPr lang="en-US" dirty="0"/>
            <a:t>there are </a:t>
          </a:r>
          <a:r>
            <a:rPr lang="en-US" dirty="0">
              <a:solidFill>
                <a:srgbClr val="C00000"/>
              </a:solidFill>
            </a:rPr>
            <a:t>more than one way to solve </a:t>
          </a:r>
          <a:r>
            <a:rPr lang="en-US" dirty="0"/>
            <a:t>a problem.</a:t>
          </a:r>
        </a:p>
      </dgm:t>
    </dgm:pt>
    <dgm:pt modelId="{F6238EB0-42EC-4E94-8071-48B32DDAC71A}" type="parTrans" cxnId="{4516F99E-DB66-4222-8AEF-66C77AF8ECFA}">
      <dgm:prSet/>
      <dgm:spPr/>
      <dgm:t>
        <a:bodyPr/>
        <a:lstStyle/>
        <a:p>
          <a:endParaRPr lang="en-US"/>
        </a:p>
      </dgm:t>
    </dgm:pt>
    <dgm:pt modelId="{467698E2-C5C9-46FC-A4D0-3AFEC1D0B6E4}" type="sibTrans" cxnId="{4516F99E-DB66-4222-8AEF-66C77AF8ECFA}">
      <dgm:prSet/>
      <dgm:spPr/>
      <dgm:t>
        <a:bodyPr/>
        <a:lstStyle/>
        <a:p>
          <a:endParaRPr lang="en-US"/>
        </a:p>
      </dgm:t>
    </dgm:pt>
    <dgm:pt modelId="{1DAD2577-CB12-468C-9E3A-78A16D24D0D2}">
      <dgm:prSet/>
      <dgm:spPr/>
      <dgm:t>
        <a:bodyPr/>
        <a:lstStyle/>
        <a:p>
          <a:pPr>
            <a:lnSpc>
              <a:spcPct val="100000"/>
            </a:lnSpc>
          </a:pPr>
          <a:r>
            <a:rPr lang="en-US" dirty="0">
              <a:solidFill>
                <a:srgbClr val="C00000"/>
              </a:solidFill>
            </a:rPr>
            <a:t>how to compare the performance </a:t>
          </a:r>
          <a:r>
            <a:rPr lang="en-US" dirty="0"/>
            <a:t>different algorithms</a:t>
          </a:r>
        </a:p>
      </dgm:t>
    </dgm:pt>
    <dgm:pt modelId="{BC4DFCBC-F733-47C4-B45A-6241DE79071C}" type="parTrans" cxnId="{22D2F8F1-6E85-4A10-990B-0CE60C660EF8}">
      <dgm:prSet/>
      <dgm:spPr/>
      <dgm:t>
        <a:bodyPr/>
        <a:lstStyle/>
        <a:p>
          <a:endParaRPr lang="en-US"/>
        </a:p>
      </dgm:t>
    </dgm:pt>
    <dgm:pt modelId="{BEAF64D2-C9CA-491E-A0A0-342BD7DC3D70}" type="sibTrans" cxnId="{22D2F8F1-6E85-4A10-990B-0CE60C660EF8}">
      <dgm:prSet/>
      <dgm:spPr/>
      <dgm:t>
        <a:bodyPr/>
        <a:lstStyle/>
        <a:p>
          <a:endParaRPr lang="en-US"/>
        </a:p>
      </dgm:t>
    </dgm:pt>
    <dgm:pt modelId="{8242CE3A-72B3-47E2-AE7A-C9CC0E0256FC}">
      <dgm:prSet/>
      <dgm:spPr/>
      <dgm:t>
        <a:bodyPr/>
        <a:lstStyle/>
        <a:p>
          <a:pPr>
            <a:lnSpc>
              <a:spcPct val="100000"/>
            </a:lnSpc>
          </a:pPr>
          <a:r>
            <a:rPr lang="en-US" dirty="0">
              <a:solidFill>
                <a:srgbClr val="C00000"/>
              </a:solidFill>
            </a:rPr>
            <a:t>Choose the best </a:t>
          </a:r>
          <a:r>
            <a:rPr lang="en-US" dirty="0"/>
            <a:t>one to solve a particular problem</a:t>
          </a:r>
        </a:p>
      </dgm:t>
    </dgm:pt>
    <dgm:pt modelId="{DC5F829C-8A8C-45D5-BFCC-217426D3EDB4}" type="parTrans" cxnId="{7F88B9BE-A264-416F-AA71-5CC47868750F}">
      <dgm:prSet/>
      <dgm:spPr/>
      <dgm:t>
        <a:bodyPr/>
        <a:lstStyle/>
        <a:p>
          <a:endParaRPr lang="en-US"/>
        </a:p>
      </dgm:t>
    </dgm:pt>
    <dgm:pt modelId="{60DA843C-B0FE-4173-B6E2-AD6FFF720181}" type="sibTrans" cxnId="{7F88B9BE-A264-416F-AA71-5CC47868750F}">
      <dgm:prSet/>
      <dgm:spPr/>
      <dgm:t>
        <a:bodyPr/>
        <a:lstStyle/>
        <a:p>
          <a:endParaRPr lang="en-US"/>
        </a:p>
      </dgm:t>
    </dgm:pt>
    <dgm:pt modelId="{06C02693-2C27-4FF6-A885-3CE89DE80224}">
      <dgm:prSet/>
      <dgm:spPr/>
      <dgm:t>
        <a:bodyPr/>
        <a:lstStyle/>
        <a:p>
          <a:pPr>
            <a:lnSpc>
              <a:spcPct val="100000"/>
            </a:lnSpc>
          </a:pPr>
          <a:r>
            <a:rPr lang="en-US" dirty="0"/>
            <a:t>mostly </a:t>
          </a:r>
          <a:r>
            <a:rPr lang="en-US" dirty="0">
              <a:solidFill>
                <a:srgbClr val="C00000"/>
              </a:solidFill>
            </a:rPr>
            <a:t>consider time complexity and space complexity</a:t>
          </a:r>
          <a:r>
            <a:rPr lang="en-US" dirty="0"/>
            <a:t>. </a:t>
          </a:r>
        </a:p>
      </dgm:t>
    </dgm:pt>
    <dgm:pt modelId="{BC9A2B12-9EB3-4AC0-846D-B26BADBB8A85}" type="parTrans" cxnId="{6B43E517-6F9F-486D-8A7A-EB7FED9F648A}">
      <dgm:prSet/>
      <dgm:spPr/>
      <dgm:t>
        <a:bodyPr/>
        <a:lstStyle/>
        <a:p>
          <a:endParaRPr lang="en-US"/>
        </a:p>
      </dgm:t>
    </dgm:pt>
    <dgm:pt modelId="{722D4387-44E2-4EE3-AF18-7161A3C6DA2C}" type="sibTrans" cxnId="{6B43E517-6F9F-486D-8A7A-EB7FED9F648A}">
      <dgm:prSet/>
      <dgm:spPr/>
      <dgm:t>
        <a:bodyPr/>
        <a:lstStyle/>
        <a:p>
          <a:endParaRPr lang="en-US"/>
        </a:p>
      </dgm:t>
    </dgm:pt>
    <dgm:pt modelId="{0ED122A8-E28A-4D85-8DB1-EC8D9E32A820}" type="pres">
      <dgm:prSet presAssocID="{9B59A824-E16E-4511-B18A-17B69893C940}" presName="root" presStyleCnt="0">
        <dgm:presLayoutVars>
          <dgm:dir/>
          <dgm:resizeHandles val="exact"/>
        </dgm:presLayoutVars>
      </dgm:prSet>
      <dgm:spPr/>
    </dgm:pt>
    <dgm:pt modelId="{5812F474-219C-421F-82FC-D807CBA08A25}" type="pres">
      <dgm:prSet presAssocID="{533A0484-EAFD-47C2-8B07-934B83F58D7F}" presName="compNode" presStyleCnt="0"/>
      <dgm:spPr/>
    </dgm:pt>
    <dgm:pt modelId="{64667755-DE13-4F1B-8958-435EC6C316B8}" type="pres">
      <dgm:prSet presAssocID="{533A0484-EAFD-47C2-8B07-934B83F58D7F}" presName="bgRect" presStyleLbl="bgShp" presStyleIdx="0" presStyleCnt="4"/>
      <dgm:spPr/>
    </dgm:pt>
    <dgm:pt modelId="{3451250E-ED26-4807-9650-1627B3D024FD}" type="pres">
      <dgm:prSet presAssocID="{533A0484-EAFD-47C2-8B07-934B83F58D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C789DA31-DFB0-46C7-BE33-1353C5206BE3}" type="pres">
      <dgm:prSet presAssocID="{533A0484-EAFD-47C2-8B07-934B83F58D7F}" presName="spaceRect" presStyleCnt="0"/>
      <dgm:spPr/>
    </dgm:pt>
    <dgm:pt modelId="{E20C46DE-49AC-4436-A6B5-3350CD3CB808}" type="pres">
      <dgm:prSet presAssocID="{533A0484-EAFD-47C2-8B07-934B83F58D7F}" presName="parTx" presStyleLbl="revTx" presStyleIdx="0" presStyleCnt="4">
        <dgm:presLayoutVars>
          <dgm:chMax val="0"/>
          <dgm:chPref val="0"/>
        </dgm:presLayoutVars>
      </dgm:prSet>
      <dgm:spPr/>
    </dgm:pt>
    <dgm:pt modelId="{02AA0034-5E6F-4EEE-8D18-E0AB47397071}" type="pres">
      <dgm:prSet presAssocID="{467698E2-C5C9-46FC-A4D0-3AFEC1D0B6E4}" presName="sibTrans" presStyleCnt="0"/>
      <dgm:spPr/>
    </dgm:pt>
    <dgm:pt modelId="{ED51194E-9056-4FB6-9BDB-3F9CA7209F6B}" type="pres">
      <dgm:prSet presAssocID="{1DAD2577-CB12-468C-9E3A-78A16D24D0D2}" presName="compNode" presStyleCnt="0"/>
      <dgm:spPr/>
    </dgm:pt>
    <dgm:pt modelId="{221089B3-D22D-498B-94F1-D3DFAC816F7F}" type="pres">
      <dgm:prSet presAssocID="{1DAD2577-CB12-468C-9E3A-78A16D24D0D2}" presName="bgRect" presStyleLbl="bgShp" presStyleIdx="1" presStyleCnt="4"/>
      <dgm:spPr/>
    </dgm:pt>
    <dgm:pt modelId="{6B4C5B97-EE20-45EE-8460-D585419296BF}" type="pres">
      <dgm:prSet presAssocID="{1DAD2577-CB12-468C-9E3A-78A16D24D0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DDA49F77-3668-4BB3-880C-8A05CBD76D49}" type="pres">
      <dgm:prSet presAssocID="{1DAD2577-CB12-468C-9E3A-78A16D24D0D2}" presName="spaceRect" presStyleCnt="0"/>
      <dgm:spPr/>
    </dgm:pt>
    <dgm:pt modelId="{C31925BF-2A4D-44D9-B95C-BD639DD3C77A}" type="pres">
      <dgm:prSet presAssocID="{1DAD2577-CB12-468C-9E3A-78A16D24D0D2}" presName="parTx" presStyleLbl="revTx" presStyleIdx="1" presStyleCnt="4">
        <dgm:presLayoutVars>
          <dgm:chMax val="0"/>
          <dgm:chPref val="0"/>
        </dgm:presLayoutVars>
      </dgm:prSet>
      <dgm:spPr/>
    </dgm:pt>
    <dgm:pt modelId="{3448DBEC-2C87-488F-A0C1-2C1AEFA27359}" type="pres">
      <dgm:prSet presAssocID="{BEAF64D2-C9CA-491E-A0A0-342BD7DC3D70}" presName="sibTrans" presStyleCnt="0"/>
      <dgm:spPr/>
    </dgm:pt>
    <dgm:pt modelId="{AE5BEF47-C58E-4C67-901A-5EF7437B86F8}" type="pres">
      <dgm:prSet presAssocID="{8242CE3A-72B3-47E2-AE7A-C9CC0E0256FC}" presName="compNode" presStyleCnt="0"/>
      <dgm:spPr/>
    </dgm:pt>
    <dgm:pt modelId="{1EF86EE8-A28C-46AD-9714-A3ACA46091DD}" type="pres">
      <dgm:prSet presAssocID="{8242CE3A-72B3-47E2-AE7A-C9CC0E0256FC}" presName="bgRect" presStyleLbl="bgShp" presStyleIdx="2" presStyleCnt="4" custLinFactNeighborX="1705" custLinFactNeighborY="4897"/>
      <dgm:spPr/>
    </dgm:pt>
    <dgm:pt modelId="{FF2EC8B3-4611-4B63-9F7A-9C29D766A1DD}" type="pres">
      <dgm:prSet presAssocID="{8242CE3A-72B3-47E2-AE7A-C9CC0E0256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99FEDA6-9619-4F28-BB60-89725CAC1F6C}" type="pres">
      <dgm:prSet presAssocID="{8242CE3A-72B3-47E2-AE7A-C9CC0E0256FC}" presName="spaceRect" presStyleCnt="0"/>
      <dgm:spPr/>
    </dgm:pt>
    <dgm:pt modelId="{A60A1DFC-E806-42BD-B6DD-4C184F270894}" type="pres">
      <dgm:prSet presAssocID="{8242CE3A-72B3-47E2-AE7A-C9CC0E0256FC}" presName="parTx" presStyleLbl="revTx" presStyleIdx="2" presStyleCnt="4">
        <dgm:presLayoutVars>
          <dgm:chMax val="0"/>
          <dgm:chPref val="0"/>
        </dgm:presLayoutVars>
      </dgm:prSet>
      <dgm:spPr/>
    </dgm:pt>
    <dgm:pt modelId="{7D28F2C5-3E1C-4D68-91CA-92F5B4839191}" type="pres">
      <dgm:prSet presAssocID="{60DA843C-B0FE-4173-B6E2-AD6FFF720181}" presName="sibTrans" presStyleCnt="0"/>
      <dgm:spPr/>
    </dgm:pt>
    <dgm:pt modelId="{C31F972F-D5F9-4648-BFCE-E68697212369}" type="pres">
      <dgm:prSet presAssocID="{06C02693-2C27-4FF6-A885-3CE89DE80224}" presName="compNode" presStyleCnt="0"/>
      <dgm:spPr/>
    </dgm:pt>
    <dgm:pt modelId="{2F54C59D-AF0E-405D-822C-F85F2943568C}" type="pres">
      <dgm:prSet presAssocID="{06C02693-2C27-4FF6-A885-3CE89DE80224}" presName="bgRect" presStyleLbl="bgShp" presStyleIdx="3" presStyleCnt="4"/>
      <dgm:spPr/>
    </dgm:pt>
    <dgm:pt modelId="{D09550A2-6FDC-466A-B194-DE936BF11651}" type="pres">
      <dgm:prSet presAssocID="{06C02693-2C27-4FF6-A885-3CE89DE802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06F185CC-56B5-4BC0-B107-695DC0F0BD34}" type="pres">
      <dgm:prSet presAssocID="{06C02693-2C27-4FF6-A885-3CE89DE80224}" presName="spaceRect" presStyleCnt="0"/>
      <dgm:spPr/>
    </dgm:pt>
    <dgm:pt modelId="{0AF75F7A-AD49-4470-B418-DC269941B817}" type="pres">
      <dgm:prSet presAssocID="{06C02693-2C27-4FF6-A885-3CE89DE80224}" presName="parTx" presStyleLbl="revTx" presStyleIdx="3" presStyleCnt="4">
        <dgm:presLayoutVars>
          <dgm:chMax val="0"/>
          <dgm:chPref val="0"/>
        </dgm:presLayoutVars>
      </dgm:prSet>
      <dgm:spPr/>
    </dgm:pt>
  </dgm:ptLst>
  <dgm:cxnLst>
    <dgm:cxn modelId="{3C88AF02-7B1A-4B97-B322-CB2FB20DD1F8}" type="presOf" srcId="{533A0484-EAFD-47C2-8B07-934B83F58D7F}" destId="{E20C46DE-49AC-4436-A6B5-3350CD3CB808}" srcOrd="0" destOrd="0" presId="urn:microsoft.com/office/officeart/2018/2/layout/IconVerticalSolidList"/>
    <dgm:cxn modelId="{EE22A816-754C-4A06-8458-8BDA74C1B785}" type="presOf" srcId="{8242CE3A-72B3-47E2-AE7A-C9CC0E0256FC}" destId="{A60A1DFC-E806-42BD-B6DD-4C184F270894}" srcOrd="0" destOrd="0" presId="urn:microsoft.com/office/officeart/2018/2/layout/IconVerticalSolidList"/>
    <dgm:cxn modelId="{6B43E517-6F9F-486D-8A7A-EB7FED9F648A}" srcId="{9B59A824-E16E-4511-B18A-17B69893C940}" destId="{06C02693-2C27-4FF6-A885-3CE89DE80224}" srcOrd="3" destOrd="0" parTransId="{BC9A2B12-9EB3-4AC0-846D-B26BADBB8A85}" sibTransId="{722D4387-44E2-4EE3-AF18-7161A3C6DA2C}"/>
    <dgm:cxn modelId="{389FE75F-16B6-4104-9560-61E6B441F57B}" type="presOf" srcId="{06C02693-2C27-4FF6-A885-3CE89DE80224}" destId="{0AF75F7A-AD49-4470-B418-DC269941B817}" srcOrd="0" destOrd="0" presId="urn:microsoft.com/office/officeart/2018/2/layout/IconVerticalSolidList"/>
    <dgm:cxn modelId="{4516F99E-DB66-4222-8AEF-66C77AF8ECFA}" srcId="{9B59A824-E16E-4511-B18A-17B69893C940}" destId="{533A0484-EAFD-47C2-8B07-934B83F58D7F}" srcOrd="0" destOrd="0" parTransId="{F6238EB0-42EC-4E94-8071-48B32DDAC71A}" sibTransId="{467698E2-C5C9-46FC-A4D0-3AFEC1D0B6E4}"/>
    <dgm:cxn modelId="{7F88B9BE-A264-416F-AA71-5CC47868750F}" srcId="{9B59A824-E16E-4511-B18A-17B69893C940}" destId="{8242CE3A-72B3-47E2-AE7A-C9CC0E0256FC}" srcOrd="2" destOrd="0" parTransId="{DC5F829C-8A8C-45D5-BFCC-217426D3EDB4}" sibTransId="{60DA843C-B0FE-4173-B6E2-AD6FFF720181}"/>
    <dgm:cxn modelId="{0B4335CE-0DE0-4835-9D84-58405A593137}" type="presOf" srcId="{9B59A824-E16E-4511-B18A-17B69893C940}" destId="{0ED122A8-E28A-4D85-8DB1-EC8D9E32A820}" srcOrd="0" destOrd="0" presId="urn:microsoft.com/office/officeart/2018/2/layout/IconVerticalSolidList"/>
    <dgm:cxn modelId="{DB5273DE-3161-4EA7-8E05-76A3AA8BA9FB}" type="presOf" srcId="{1DAD2577-CB12-468C-9E3A-78A16D24D0D2}" destId="{C31925BF-2A4D-44D9-B95C-BD639DD3C77A}" srcOrd="0" destOrd="0" presId="urn:microsoft.com/office/officeart/2018/2/layout/IconVerticalSolidList"/>
    <dgm:cxn modelId="{22D2F8F1-6E85-4A10-990B-0CE60C660EF8}" srcId="{9B59A824-E16E-4511-B18A-17B69893C940}" destId="{1DAD2577-CB12-468C-9E3A-78A16D24D0D2}" srcOrd="1" destOrd="0" parTransId="{BC4DFCBC-F733-47C4-B45A-6241DE79071C}" sibTransId="{BEAF64D2-C9CA-491E-A0A0-342BD7DC3D70}"/>
    <dgm:cxn modelId="{0BBE7DBA-9AB9-4C5B-AFA9-C64CF73D180C}" type="presParOf" srcId="{0ED122A8-E28A-4D85-8DB1-EC8D9E32A820}" destId="{5812F474-219C-421F-82FC-D807CBA08A25}" srcOrd="0" destOrd="0" presId="urn:microsoft.com/office/officeart/2018/2/layout/IconVerticalSolidList"/>
    <dgm:cxn modelId="{7FB24F7F-0301-48E5-8E27-E16535FBDBEE}" type="presParOf" srcId="{5812F474-219C-421F-82FC-D807CBA08A25}" destId="{64667755-DE13-4F1B-8958-435EC6C316B8}" srcOrd="0" destOrd="0" presId="urn:microsoft.com/office/officeart/2018/2/layout/IconVerticalSolidList"/>
    <dgm:cxn modelId="{9B1ACCED-D72B-4471-8388-2289879122F7}" type="presParOf" srcId="{5812F474-219C-421F-82FC-D807CBA08A25}" destId="{3451250E-ED26-4807-9650-1627B3D024FD}" srcOrd="1" destOrd="0" presId="urn:microsoft.com/office/officeart/2018/2/layout/IconVerticalSolidList"/>
    <dgm:cxn modelId="{BCF8D008-DF26-4659-8B5F-44854DBF3150}" type="presParOf" srcId="{5812F474-219C-421F-82FC-D807CBA08A25}" destId="{C789DA31-DFB0-46C7-BE33-1353C5206BE3}" srcOrd="2" destOrd="0" presId="urn:microsoft.com/office/officeart/2018/2/layout/IconVerticalSolidList"/>
    <dgm:cxn modelId="{F2956A63-943A-4C0E-8BD9-0E72EB36104B}" type="presParOf" srcId="{5812F474-219C-421F-82FC-D807CBA08A25}" destId="{E20C46DE-49AC-4436-A6B5-3350CD3CB808}" srcOrd="3" destOrd="0" presId="urn:microsoft.com/office/officeart/2018/2/layout/IconVerticalSolidList"/>
    <dgm:cxn modelId="{FBEF77A0-E9B6-4009-97D1-F87F349E633D}" type="presParOf" srcId="{0ED122A8-E28A-4D85-8DB1-EC8D9E32A820}" destId="{02AA0034-5E6F-4EEE-8D18-E0AB47397071}" srcOrd="1" destOrd="0" presId="urn:microsoft.com/office/officeart/2018/2/layout/IconVerticalSolidList"/>
    <dgm:cxn modelId="{61D9873A-F080-4040-9391-9A3DDF895BC0}" type="presParOf" srcId="{0ED122A8-E28A-4D85-8DB1-EC8D9E32A820}" destId="{ED51194E-9056-4FB6-9BDB-3F9CA7209F6B}" srcOrd="2" destOrd="0" presId="urn:microsoft.com/office/officeart/2018/2/layout/IconVerticalSolidList"/>
    <dgm:cxn modelId="{40461F39-844B-445E-A9E6-F8BFB19304DA}" type="presParOf" srcId="{ED51194E-9056-4FB6-9BDB-3F9CA7209F6B}" destId="{221089B3-D22D-498B-94F1-D3DFAC816F7F}" srcOrd="0" destOrd="0" presId="urn:microsoft.com/office/officeart/2018/2/layout/IconVerticalSolidList"/>
    <dgm:cxn modelId="{81556615-A7FF-4F2E-A60D-13D66D49CF9B}" type="presParOf" srcId="{ED51194E-9056-4FB6-9BDB-3F9CA7209F6B}" destId="{6B4C5B97-EE20-45EE-8460-D585419296BF}" srcOrd="1" destOrd="0" presId="urn:microsoft.com/office/officeart/2018/2/layout/IconVerticalSolidList"/>
    <dgm:cxn modelId="{4F1497F0-F970-4059-9F79-77AD9BA97538}" type="presParOf" srcId="{ED51194E-9056-4FB6-9BDB-3F9CA7209F6B}" destId="{DDA49F77-3668-4BB3-880C-8A05CBD76D49}" srcOrd="2" destOrd="0" presId="urn:microsoft.com/office/officeart/2018/2/layout/IconVerticalSolidList"/>
    <dgm:cxn modelId="{BBB041F9-0754-4A95-86A6-5E12739375E9}" type="presParOf" srcId="{ED51194E-9056-4FB6-9BDB-3F9CA7209F6B}" destId="{C31925BF-2A4D-44D9-B95C-BD639DD3C77A}" srcOrd="3" destOrd="0" presId="urn:microsoft.com/office/officeart/2018/2/layout/IconVerticalSolidList"/>
    <dgm:cxn modelId="{ECACC440-1218-43E2-94F8-5A85BE82FF3C}" type="presParOf" srcId="{0ED122A8-E28A-4D85-8DB1-EC8D9E32A820}" destId="{3448DBEC-2C87-488F-A0C1-2C1AEFA27359}" srcOrd="3" destOrd="0" presId="urn:microsoft.com/office/officeart/2018/2/layout/IconVerticalSolidList"/>
    <dgm:cxn modelId="{04FFC2DF-3353-4314-BE42-AE792D5E0495}" type="presParOf" srcId="{0ED122A8-E28A-4D85-8DB1-EC8D9E32A820}" destId="{AE5BEF47-C58E-4C67-901A-5EF7437B86F8}" srcOrd="4" destOrd="0" presId="urn:microsoft.com/office/officeart/2018/2/layout/IconVerticalSolidList"/>
    <dgm:cxn modelId="{145B5204-CE04-47B6-AE29-80B2928B2021}" type="presParOf" srcId="{AE5BEF47-C58E-4C67-901A-5EF7437B86F8}" destId="{1EF86EE8-A28C-46AD-9714-A3ACA46091DD}" srcOrd="0" destOrd="0" presId="urn:microsoft.com/office/officeart/2018/2/layout/IconVerticalSolidList"/>
    <dgm:cxn modelId="{94856A20-6746-4BE0-8825-121C9EC8A5FA}" type="presParOf" srcId="{AE5BEF47-C58E-4C67-901A-5EF7437B86F8}" destId="{FF2EC8B3-4611-4B63-9F7A-9C29D766A1DD}" srcOrd="1" destOrd="0" presId="urn:microsoft.com/office/officeart/2018/2/layout/IconVerticalSolidList"/>
    <dgm:cxn modelId="{0FECF652-D944-4B3E-8B53-64DEA904BC87}" type="presParOf" srcId="{AE5BEF47-C58E-4C67-901A-5EF7437B86F8}" destId="{099FEDA6-9619-4F28-BB60-89725CAC1F6C}" srcOrd="2" destOrd="0" presId="urn:microsoft.com/office/officeart/2018/2/layout/IconVerticalSolidList"/>
    <dgm:cxn modelId="{0EC332ED-7E82-4B4F-94EA-31C18F1D6E1D}" type="presParOf" srcId="{AE5BEF47-C58E-4C67-901A-5EF7437B86F8}" destId="{A60A1DFC-E806-42BD-B6DD-4C184F270894}" srcOrd="3" destOrd="0" presId="urn:microsoft.com/office/officeart/2018/2/layout/IconVerticalSolidList"/>
    <dgm:cxn modelId="{4A3C0490-1695-4026-B2C2-F717C4E4CE20}" type="presParOf" srcId="{0ED122A8-E28A-4D85-8DB1-EC8D9E32A820}" destId="{7D28F2C5-3E1C-4D68-91CA-92F5B4839191}" srcOrd="5" destOrd="0" presId="urn:microsoft.com/office/officeart/2018/2/layout/IconVerticalSolidList"/>
    <dgm:cxn modelId="{6C447C26-238D-4A12-86C3-6308C7755093}" type="presParOf" srcId="{0ED122A8-E28A-4D85-8DB1-EC8D9E32A820}" destId="{C31F972F-D5F9-4648-BFCE-E68697212369}" srcOrd="6" destOrd="0" presId="urn:microsoft.com/office/officeart/2018/2/layout/IconVerticalSolidList"/>
    <dgm:cxn modelId="{8A947026-7902-41A5-B46E-5305066755B6}" type="presParOf" srcId="{C31F972F-D5F9-4648-BFCE-E68697212369}" destId="{2F54C59D-AF0E-405D-822C-F85F2943568C}" srcOrd="0" destOrd="0" presId="urn:microsoft.com/office/officeart/2018/2/layout/IconVerticalSolidList"/>
    <dgm:cxn modelId="{2712BDC3-5E1B-4F6E-817C-8CAEAB57000F}" type="presParOf" srcId="{C31F972F-D5F9-4648-BFCE-E68697212369}" destId="{D09550A2-6FDC-466A-B194-DE936BF11651}" srcOrd="1" destOrd="0" presId="urn:microsoft.com/office/officeart/2018/2/layout/IconVerticalSolidList"/>
    <dgm:cxn modelId="{1090F327-AD22-4E7D-8C28-44C56F2A3E99}" type="presParOf" srcId="{C31F972F-D5F9-4648-BFCE-E68697212369}" destId="{06F185CC-56B5-4BC0-B107-695DC0F0BD34}" srcOrd="2" destOrd="0" presId="urn:microsoft.com/office/officeart/2018/2/layout/IconVerticalSolidList"/>
    <dgm:cxn modelId="{EAF1D100-6B8E-44B4-8D94-EC45EE51AC99}" type="presParOf" srcId="{C31F972F-D5F9-4648-BFCE-E68697212369}" destId="{0AF75F7A-AD49-4470-B418-DC269941B8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E53573-8486-4447-8241-EA8D9413AC94}"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C4569A7-74FF-460E-A47A-EE0918BD1E22}">
      <dgm:prSet/>
      <dgm:spPr/>
      <dgm:t>
        <a:bodyPr/>
        <a:lstStyle/>
        <a:p>
          <a:r>
            <a:rPr lang="en-US" dirty="0"/>
            <a:t>amount of </a:t>
          </a:r>
          <a:r>
            <a:rPr lang="en-US" dirty="0">
              <a:solidFill>
                <a:srgbClr val="C00000"/>
              </a:solidFill>
            </a:rPr>
            <a:t>CPU time </a:t>
          </a:r>
          <a:r>
            <a:rPr lang="en-US" dirty="0"/>
            <a:t>-to run to </a:t>
          </a:r>
          <a:r>
            <a:rPr lang="en-US" dirty="0">
              <a:solidFill>
                <a:srgbClr val="C00000"/>
              </a:solidFill>
            </a:rPr>
            <a:t>completion</a:t>
          </a:r>
          <a:r>
            <a:rPr lang="en-US" dirty="0"/>
            <a:t>.</a:t>
          </a:r>
        </a:p>
      </dgm:t>
    </dgm:pt>
    <dgm:pt modelId="{4F3E12A1-6862-47D2-AA25-B659C294656C}" type="parTrans" cxnId="{A821A8B9-37BC-4EB1-B7D9-691A8EB05145}">
      <dgm:prSet/>
      <dgm:spPr/>
      <dgm:t>
        <a:bodyPr/>
        <a:lstStyle/>
        <a:p>
          <a:endParaRPr lang="en-US"/>
        </a:p>
      </dgm:t>
    </dgm:pt>
    <dgm:pt modelId="{CE5DF4A2-06F8-4B21-88F6-5E5BA9DA0195}" type="sibTrans" cxnId="{A821A8B9-37BC-4EB1-B7D9-691A8EB05145}">
      <dgm:prSet/>
      <dgm:spPr/>
      <dgm:t>
        <a:bodyPr/>
        <a:lstStyle/>
        <a:p>
          <a:endParaRPr lang="en-US"/>
        </a:p>
      </dgm:t>
    </dgm:pt>
    <dgm:pt modelId="{02B55607-6982-4C48-9B9C-16DB555E4E6F}">
      <dgm:prSet/>
      <dgm:spPr/>
      <dgm:t>
        <a:bodyPr/>
        <a:lstStyle/>
        <a:p>
          <a:r>
            <a:rPr lang="en-US" dirty="0"/>
            <a:t>quantifies as a </a:t>
          </a:r>
          <a:r>
            <a:rPr lang="en-US" dirty="0">
              <a:solidFill>
                <a:srgbClr val="C00000"/>
              </a:solidFill>
            </a:rPr>
            <a:t>function of the length of the input. </a:t>
          </a:r>
        </a:p>
      </dgm:t>
    </dgm:pt>
    <dgm:pt modelId="{A847B7D9-4224-4AB6-8D5B-30271FC962FD}" type="parTrans" cxnId="{7FF20B00-C6FC-4CAE-992F-448DA6F1DA39}">
      <dgm:prSet/>
      <dgm:spPr/>
      <dgm:t>
        <a:bodyPr/>
        <a:lstStyle/>
        <a:p>
          <a:endParaRPr lang="en-US"/>
        </a:p>
      </dgm:t>
    </dgm:pt>
    <dgm:pt modelId="{4ABC80DA-452B-4194-9D7A-0C3592EEC5CF}" type="sibTrans" cxnId="{7FF20B00-C6FC-4CAE-992F-448DA6F1DA39}">
      <dgm:prSet/>
      <dgm:spPr/>
      <dgm:t>
        <a:bodyPr/>
        <a:lstStyle/>
        <a:p>
          <a:endParaRPr lang="en-US"/>
        </a:p>
      </dgm:t>
    </dgm:pt>
    <dgm:pt modelId="{0F99A62C-9A60-4D83-A163-F90BE62B5775}">
      <dgm:prSet/>
      <dgm:spPr/>
      <dgm:t>
        <a:bodyPr/>
        <a:lstStyle/>
        <a:p>
          <a:r>
            <a:rPr lang="en-US" dirty="0"/>
            <a:t>depends on  </a:t>
          </a:r>
          <a:r>
            <a:rPr lang="en-US" dirty="0">
              <a:solidFill>
                <a:srgbClr val="C00000"/>
              </a:solidFill>
            </a:rPr>
            <a:t>hardware, operating system, processors, </a:t>
          </a:r>
        </a:p>
      </dgm:t>
    </dgm:pt>
    <dgm:pt modelId="{26646CD1-FC1E-431A-94DB-7B51F81C586C}" type="parTrans" cxnId="{BCAB2199-1FDF-490E-8D74-03A175272B20}">
      <dgm:prSet/>
      <dgm:spPr/>
      <dgm:t>
        <a:bodyPr/>
        <a:lstStyle/>
        <a:p>
          <a:endParaRPr lang="en-US"/>
        </a:p>
      </dgm:t>
    </dgm:pt>
    <dgm:pt modelId="{57DF880E-A315-4FB8-9E7D-D6FA6C6B1C87}" type="sibTrans" cxnId="{BCAB2199-1FDF-490E-8D74-03A175272B20}">
      <dgm:prSet/>
      <dgm:spPr/>
      <dgm:t>
        <a:bodyPr/>
        <a:lstStyle/>
        <a:p>
          <a:endParaRPr lang="en-US"/>
        </a:p>
      </dgm:t>
    </dgm:pt>
    <dgm:pt modelId="{1ABE8CC6-517B-428E-956B-1874187340D0}">
      <dgm:prSet/>
      <dgm:spPr/>
      <dgm:t>
        <a:bodyPr/>
        <a:lstStyle/>
        <a:p>
          <a:r>
            <a:rPr lang="en-US" dirty="0"/>
            <a:t>We will only consider </a:t>
          </a:r>
          <a:r>
            <a:rPr lang="en-US" dirty="0">
              <a:solidFill>
                <a:srgbClr val="C00000"/>
              </a:solidFill>
            </a:rPr>
            <a:t>the execution time of an algorithm.</a:t>
          </a:r>
        </a:p>
      </dgm:t>
    </dgm:pt>
    <dgm:pt modelId="{1A0A60CE-C64C-44CE-9531-73F2C1518EFB}" type="parTrans" cxnId="{0AB79742-1057-477A-B61F-C7FDAAAB3F99}">
      <dgm:prSet/>
      <dgm:spPr/>
      <dgm:t>
        <a:bodyPr/>
        <a:lstStyle/>
        <a:p>
          <a:endParaRPr lang="en-US"/>
        </a:p>
      </dgm:t>
    </dgm:pt>
    <dgm:pt modelId="{ECCD8858-79D7-4914-B866-64DDE20174BC}" type="sibTrans" cxnId="{0AB79742-1057-477A-B61F-C7FDAAAB3F99}">
      <dgm:prSet/>
      <dgm:spPr/>
      <dgm:t>
        <a:bodyPr/>
        <a:lstStyle/>
        <a:p>
          <a:endParaRPr lang="en-US"/>
        </a:p>
      </dgm:t>
    </dgm:pt>
    <dgm:pt modelId="{8741540D-19D9-4BC5-BA47-797DF56AB2DB}" type="pres">
      <dgm:prSet presAssocID="{A7E53573-8486-4447-8241-EA8D9413AC94}" presName="linear" presStyleCnt="0">
        <dgm:presLayoutVars>
          <dgm:animLvl val="lvl"/>
          <dgm:resizeHandles val="exact"/>
        </dgm:presLayoutVars>
      </dgm:prSet>
      <dgm:spPr/>
    </dgm:pt>
    <dgm:pt modelId="{580BB210-8779-4FA8-A906-D706A3F1B98D}" type="pres">
      <dgm:prSet presAssocID="{1C4569A7-74FF-460E-A47A-EE0918BD1E22}" presName="parentText" presStyleLbl="node1" presStyleIdx="0" presStyleCnt="4">
        <dgm:presLayoutVars>
          <dgm:chMax val="0"/>
          <dgm:bulletEnabled val="1"/>
        </dgm:presLayoutVars>
      </dgm:prSet>
      <dgm:spPr/>
    </dgm:pt>
    <dgm:pt modelId="{C4AB218E-ABE0-4F84-AC38-6CA6CBF308E2}" type="pres">
      <dgm:prSet presAssocID="{CE5DF4A2-06F8-4B21-88F6-5E5BA9DA0195}" presName="spacer" presStyleCnt="0"/>
      <dgm:spPr/>
    </dgm:pt>
    <dgm:pt modelId="{34FC297F-22E4-4AE5-A785-CB653BD3D08B}" type="pres">
      <dgm:prSet presAssocID="{02B55607-6982-4C48-9B9C-16DB555E4E6F}" presName="parentText" presStyleLbl="node1" presStyleIdx="1" presStyleCnt="4">
        <dgm:presLayoutVars>
          <dgm:chMax val="0"/>
          <dgm:bulletEnabled val="1"/>
        </dgm:presLayoutVars>
      </dgm:prSet>
      <dgm:spPr/>
    </dgm:pt>
    <dgm:pt modelId="{1AE448A4-174C-4AE6-B6D3-220B349D67E9}" type="pres">
      <dgm:prSet presAssocID="{4ABC80DA-452B-4194-9D7A-0C3592EEC5CF}" presName="spacer" presStyleCnt="0"/>
      <dgm:spPr/>
    </dgm:pt>
    <dgm:pt modelId="{E89B6198-F6EE-43F6-849E-F58E19D04511}" type="pres">
      <dgm:prSet presAssocID="{0F99A62C-9A60-4D83-A163-F90BE62B5775}" presName="parentText" presStyleLbl="node1" presStyleIdx="2" presStyleCnt="4">
        <dgm:presLayoutVars>
          <dgm:chMax val="0"/>
          <dgm:bulletEnabled val="1"/>
        </dgm:presLayoutVars>
      </dgm:prSet>
      <dgm:spPr/>
    </dgm:pt>
    <dgm:pt modelId="{0B604037-3D6D-43B1-A53E-53C7E12504E6}" type="pres">
      <dgm:prSet presAssocID="{57DF880E-A315-4FB8-9E7D-D6FA6C6B1C87}" presName="spacer" presStyleCnt="0"/>
      <dgm:spPr/>
    </dgm:pt>
    <dgm:pt modelId="{DC89C788-C89A-471C-A424-4368A249FFAF}" type="pres">
      <dgm:prSet presAssocID="{1ABE8CC6-517B-428E-956B-1874187340D0}" presName="parentText" presStyleLbl="node1" presStyleIdx="3" presStyleCnt="4">
        <dgm:presLayoutVars>
          <dgm:chMax val="0"/>
          <dgm:bulletEnabled val="1"/>
        </dgm:presLayoutVars>
      </dgm:prSet>
      <dgm:spPr/>
    </dgm:pt>
  </dgm:ptLst>
  <dgm:cxnLst>
    <dgm:cxn modelId="{7FF20B00-C6FC-4CAE-992F-448DA6F1DA39}" srcId="{A7E53573-8486-4447-8241-EA8D9413AC94}" destId="{02B55607-6982-4C48-9B9C-16DB555E4E6F}" srcOrd="1" destOrd="0" parTransId="{A847B7D9-4224-4AB6-8D5B-30271FC962FD}" sibTransId="{4ABC80DA-452B-4194-9D7A-0C3592EEC5CF}"/>
    <dgm:cxn modelId="{8AAC4622-98E1-433A-AF62-5B765FD1CA47}" type="presOf" srcId="{0F99A62C-9A60-4D83-A163-F90BE62B5775}" destId="{E89B6198-F6EE-43F6-849E-F58E19D04511}" srcOrd="0" destOrd="0" presId="urn:microsoft.com/office/officeart/2005/8/layout/vList2"/>
    <dgm:cxn modelId="{0AB79742-1057-477A-B61F-C7FDAAAB3F99}" srcId="{A7E53573-8486-4447-8241-EA8D9413AC94}" destId="{1ABE8CC6-517B-428E-956B-1874187340D0}" srcOrd="3" destOrd="0" parTransId="{1A0A60CE-C64C-44CE-9531-73F2C1518EFB}" sibTransId="{ECCD8858-79D7-4914-B866-64DDE20174BC}"/>
    <dgm:cxn modelId="{CE158F63-B824-4B53-B158-7028B177837E}" type="presOf" srcId="{A7E53573-8486-4447-8241-EA8D9413AC94}" destId="{8741540D-19D9-4BC5-BA47-797DF56AB2DB}" srcOrd="0" destOrd="0" presId="urn:microsoft.com/office/officeart/2005/8/layout/vList2"/>
    <dgm:cxn modelId="{BCAB2199-1FDF-490E-8D74-03A175272B20}" srcId="{A7E53573-8486-4447-8241-EA8D9413AC94}" destId="{0F99A62C-9A60-4D83-A163-F90BE62B5775}" srcOrd="2" destOrd="0" parTransId="{26646CD1-FC1E-431A-94DB-7B51F81C586C}" sibTransId="{57DF880E-A315-4FB8-9E7D-D6FA6C6B1C87}"/>
    <dgm:cxn modelId="{D6BA7CA8-CC7C-40C9-9BA4-7D7F3FB14C75}" type="presOf" srcId="{1C4569A7-74FF-460E-A47A-EE0918BD1E22}" destId="{580BB210-8779-4FA8-A906-D706A3F1B98D}" srcOrd="0" destOrd="0" presId="urn:microsoft.com/office/officeart/2005/8/layout/vList2"/>
    <dgm:cxn modelId="{A821A8B9-37BC-4EB1-B7D9-691A8EB05145}" srcId="{A7E53573-8486-4447-8241-EA8D9413AC94}" destId="{1C4569A7-74FF-460E-A47A-EE0918BD1E22}" srcOrd="0" destOrd="0" parTransId="{4F3E12A1-6862-47D2-AA25-B659C294656C}" sibTransId="{CE5DF4A2-06F8-4B21-88F6-5E5BA9DA0195}"/>
    <dgm:cxn modelId="{0B0F2ECA-FBB4-4EBA-A277-E09BCBF2F76F}" type="presOf" srcId="{02B55607-6982-4C48-9B9C-16DB555E4E6F}" destId="{34FC297F-22E4-4AE5-A785-CB653BD3D08B}" srcOrd="0" destOrd="0" presId="urn:microsoft.com/office/officeart/2005/8/layout/vList2"/>
    <dgm:cxn modelId="{AF6ADEFB-C7FE-4E79-9395-631CA26157E3}" type="presOf" srcId="{1ABE8CC6-517B-428E-956B-1874187340D0}" destId="{DC89C788-C89A-471C-A424-4368A249FFAF}" srcOrd="0" destOrd="0" presId="urn:microsoft.com/office/officeart/2005/8/layout/vList2"/>
    <dgm:cxn modelId="{D0D93C2A-141D-4C85-8A1C-B3E3976EE54A}" type="presParOf" srcId="{8741540D-19D9-4BC5-BA47-797DF56AB2DB}" destId="{580BB210-8779-4FA8-A906-D706A3F1B98D}" srcOrd="0" destOrd="0" presId="urn:microsoft.com/office/officeart/2005/8/layout/vList2"/>
    <dgm:cxn modelId="{55CA9676-DB75-4807-B000-8FCC54934F89}" type="presParOf" srcId="{8741540D-19D9-4BC5-BA47-797DF56AB2DB}" destId="{C4AB218E-ABE0-4F84-AC38-6CA6CBF308E2}" srcOrd="1" destOrd="0" presId="urn:microsoft.com/office/officeart/2005/8/layout/vList2"/>
    <dgm:cxn modelId="{51499ECE-E7BE-4FB5-B841-7E71C7EC299D}" type="presParOf" srcId="{8741540D-19D9-4BC5-BA47-797DF56AB2DB}" destId="{34FC297F-22E4-4AE5-A785-CB653BD3D08B}" srcOrd="2" destOrd="0" presId="urn:microsoft.com/office/officeart/2005/8/layout/vList2"/>
    <dgm:cxn modelId="{3D50C84F-3C26-4A26-AF03-888289DAB3F7}" type="presParOf" srcId="{8741540D-19D9-4BC5-BA47-797DF56AB2DB}" destId="{1AE448A4-174C-4AE6-B6D3-220B349D67E9}" srcOrd="3" destOrd="0" presId="urn:microsoft.com/office/officeart/2005/8/layout/vList2"/>
    <dgm:cxn modelId="{50507E29-0D3E-44F7-866D-3A811E289ACA}" type="presParOf" srcId="{8741540D-19D9-4BC5-BA47-797DF56AB2DB}" destId="{E89B6198-F6EE-43F6-849E-F58E19D04511}" srcOrd="4" destOrd="0" presId="urn:microsoft.com/office/officeart/2005/8/layout/vList2"/>
    <dgm:cxn modelId="{0575048A-E841-43E5-A574-F213792C38F2}" type="presParOf" srcId="{8741540D-19D9-4BC5-BA47-797DF56AB2DB}" destId="{0B604037-3D6D-43B1-A53E-53C7E12504E6}" srcOrd="5" destOrd="0" presId="urn:microsoft.com/office/officeart/2005/8/layout/vList2"/>
    <dgm:cxn modelId="{AFA29F12-6D3C-4F07-9151-CC4881EF150E}" type="presParOf" srcId="{8741540D-19D9-4BC5-BA47-797DF56AB2DB}" destId="{DC89C788-C89A-471C-A424-4368A249FFA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DD463E-40E2-4D02-AD78-8A96EF7EFA8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B6ABDD0-A663-4F08-9810-DF861589127E}">
      <dgm:prSet/>
      <dgm:spPr/>
      <dgm:t>
        <a:bodyPr/>
        <a:lstStyle/>
        <a:p>
          <a:r>
            <a:rPr lang="en-US" dirty="0"/>
            <a:t>amount of </a:t>
          </a:r>
          <a:r>
            <a:rPr lang="en-US" dirty="0">
              <a:solidFill>
                <a:srgbClr val="C00000"/>
              </a:solidFill>
            </a:rPr>
            <a:t>memory -to run </a:t>
          </a:r>
          <a:r>
            <a:rPr lang="en-US" dirty="0"/>
            <a:t>to completion.</a:t>
          </a:r>
        </a:p>
      </dgm:t>
    </dgm:pt>
    <dgm:pt modelId="{9CE167A1-404E-4255-A34C-E9D335FC4B16}" type="parTrans" cxnId="{8A4FFAE6-D1CE-41EA-97CA-90F8C51062E4}">
      <dgm:prSet/>
      <dgm:spPr/>
      <dgm:t>
        <a:bodyPr/>
        <a:lstStyle/>
        <a:p>
          <a:endParaRPr lang="en-US"/>
        </a:p>
      </dgm:t>
    </dgm:pt>
    <dgm:pt modelId="{EFD5A2B9-4036-4FB6-AAFE-5D66D9DC398E}" type="sibTrans" cxnId="{8A4FFAE6-D1CE-41EA-97CA-90F8C51062E4}">
      <dgm:prSet/>
      <dgm:spPr/>
      <dgm:t>
        <a:bodyPr/>
        <a:lstStyle/>
        <a:p>
          <a:endParaRPr lang="en-US"/>
        </a:p>
      </dgm:t>
    </dgm:pt>
    <dgm:pt modelId="{DE96372E-AD5E-40F7-9B18-E4F54A6E56C1}">
      <dgm:prSet/>
      <dgm:spPr/>
      <dgm:t>
        <a:bodyPr/>
        <a:lstStyle/>
        <a:p>
          <a:r>
            <a:rPr lang="en-US" dirty="0"/>
            <a:t>quantifies  as a </a:t>
          </a:r>
          <a:r>
            <a:rPr lang="en-US" dirty="0">
              <a:solidFill>
                <a:srgbClr val="C00000"/>
              </a:solidFill>
            </a:rPr>
            <a:t>function of the length of the input.</a:t>
          </a:r>
        </a:p>
      </dgm:t>
    </dgm:pt>
    <dgm:pt modelId="{EF621DC4-8113-4B8A-AF6F-F206F81C3B11}" type="parTrans" cxnId="{74D44EAD-8018-41CE-8427-C1FD72F2696E}">
      <dgm:prSet/>
      <dgm:spPr/>
      <dgm:t>
        <a:bodyPr/>
        <a:lstStyle/>
        <a:p>
          <a:endParaRPr lang="en-US"/>
        </a:p>
      </dgm:t>
    </dgm:pt>
    <dgm:pt modelId="{3EB62EC8-0E74-448C-8FBC-EFD8CBB6DDE4}" type="sibTrans" cxnId="{74D44EAD-8018-41CE-8427-C1FD72F2696E}">
      <dgm:prSet/>
      <dgm:spPr/>
      <dgm:t>
        <a:bodyPr/>
        <a:lstStyle/>
        <a:p>
          <a:endParaRPr lang="en-US"/>
        </a:p>
      </dgm:t>
    </dgm:pt>
    <dgm:pt modelId="{6EAE8540-4B02-46CA-A139-B3BC701850F2}" type="pres">
      <dgm:prSet presAssocID="{5FDD463E-40E2-4D02-AD78-8A96EF7EFA87}" presName="hierChild1" presStyleCnt="0">
        <dgm:presLayoutVars>
          <dgm:chPref val="1"/>
          <dgm:dir/>
          <dgm:animOne val="branch"/>
          <dgm:animLvl val="lvl"/>
          <dgm:resizeHandles/>
        </dgm:presLayoutVars>
      </dgm:prSet>
      <dgm:spPr/>
    </dgm:pt>
    <dgm:pt modelId="{C7DF84F4-99D4-4567-B6A1-65CF6C6568BE}" type="pres">
      <dgm:prSet presAssocID="{FB6ABDD0-A663-4F08-9810-DF861589127E}" presName="hierRoot1" presStyleCnt="0"/>
      <dgm:spPr/>
    </dgm:pt>
    <dgm:pt modelId="{EA7FA73F-8250-44BE-B64A-5C98A88330CD}" type="pres">
      <dgm:prSet presAssocID="{FB6ABDD0-A663-4F08-9810-DF861589127E}" presName="composite" presStyleCnt="0"/>
      <dgm:spPr/>
    </dgm:pt>
    <dgm:pt modelId="{B057554F-610F-40C1-BAC6-BDB3687EB972}" type="pres">
      <dgm:prSet presAssocID="{FB6ABDD0-A663-4F08-9810-DF861589127E}" presName="background" presStyleLbl="node0" presStyleIdx="0" presStyleCnt="2"/>
      <dgm:spPr/>
    </dgm:pt>
    <dgm:pt modelId="{4148BB79-73BA-4E69-9D5B-CF2991CF9122}" type="pres">
      <dgm:prSet presAssocID="{FB6ABDD0-A663-4F08-9810-DF861589127E}" presName="text" presStyleLbl="fgAcc0" presStyleIdx="0" presStyleCnt="2">
        <dgm:presLayoutVars>
          <dgm:chPref val="3"/>
        </dgm:presLayoutVars>
      </dgm:prSet>
      <dgm:spPr/>
    </dgm:pt>
    <dgm:pt modelId="{92C61846-EBCC-44B0-A772-F31905DC0A1F}" type="pres">
      <dgm:prSet presAssocID="{FB6ABDD0-A663-4F08-9810-DF861589127E}" presName="hierChild2" presStyleCnt="0"/>
      <dgm:spPr/>
    </dgm:pt>
    <dgm:pt modelId="{21C2605B-0B1E-4FA4-9C5C-3C59EE594A0B}" type="pres">
      <dgm:prSet presAssocID="{DE96372E-AD5E-40F7-9B18-E4F54A6E56C1}" presName="hierRoot1" presStyleCnt="0"/>
      <dgm:spPr/>
    </dgm:pt>
    <dgm:pt modelId="{80657942-D8EC-4057-80CC-63CD4472A2E2}" type="pres">
      <dgm:prSet presAssocID="{DE96372E-AD5E-40F7-9B18-E4F54A6E56C1}" presName="composite" presStyleCnt="0"/>
      <dgm:spPr/>
    </dgm:pt>
    <dgm:pt modelId="{1526BFFA-4676-4FF2-BF36-A9A3E2CBF923}" type="pres">
      <dgm:prSet presAssocID="{DE96372E-AD5E-40F7-9B18-E4F54A6E56C1}" presName="background" presStyleLbl="node0" presStyleIdx="1" presStyleCnt="2"/>
      <dgm:spPr/>
    </dgm:pt>
    <dgm:pt modelId="{85604538-6F34-4C28-9953-D07B1BC4CB4C}" type="pres">
      <dgm:prSet presAssocID="{DE96372E-AD5E-40F7-9B18-E4F54A6E56C1}" presName="text" presStyleLbl="fgAcc0" presStyleIdx="1" presStyleCnt="2">
        <dgm:presLayoutVars>
          <dgm:chPref val="3"/>
        </dgm:presLayoutVars>
      </dgm:prSet>
      <dgm:spPr/>
    </dgm:pt>
    <dgm:pt modelId="{9DFAC5C3-5BA7-4E6F-A00B-082C04835EBB}" type="pres">
      <dgm:prSet presAssocID="{DE96372E-AD5E-40F7-9B18-E4F54A6E56C1}" presName="hierChild2" presStyleCnt="0"/>
      <dgm:spPr/>
    </dgm:pt>
  </dgm:ptLst>
  <dgm:cxnLst>
    <dgm:cxn modelId="{258AFD2C-53DB-4891-9D0D-609D9F16266E}" type="presOf" srcId="{FB6ABDD0-A663-4F08-9810-DF861589127E}" destId="{4148BB79-73BA-4E69-9D5B-CF2991CF9122}" srcOrd="0" destOrd="0" presId="urn:microsoft.com/office/officeart/2005/8/layout/hierarchy1"/>
    <dgm:cxn modelId="{F207B14F-5891-4FA4-9D34-ADBAB332B0FE}" type="presOf" srcId="{5FDD463E-40E2-4D02-AD78-8A96EF7EFA87}" destId="{6EAE8540-4B02-46CA-A139-B3BC701850F2}" srcOrd="0" destOrd="0" presId="urn:microsoft.com/office/officeart/2005/8/layout/hierarchy1"/>
    <dgm:cxn modelId="{9B0C4A9D-3FBA-4EA5-9A06-0B785602F619}" type="presOf" srcId="{DE96372E-AD5E-40F7-9B18-E4F54A6E56C1}" destId="{85604538-6F34-4C28-9953-D07B1BC4CB4C}" srcOrd="0" destOrd="0" presId="urn:microsoft.com/office/officeart/2005/8/layout/hierarchy1"/>
    <dgm:cxn modelId="{74D44EAD-8018-41CE-8427-C1FD72F2696E}" srcId="{5FDD463E-40E2-4D02-AD78-8A96EF7EFA87}" destId="{DE96372E-AD5E-40F7-9B18-E4F54A6E56C1}" srcOrd="1" destOrd="0" parTransId="{EF621DC4-8113-4B8A-AF6F-F206F81C3B11}" sibTransId="{3EB62EC8-0E74-448C-8FBC-EFD8CBB6DDE4}"/>
    <dgm:cxn modelId="{8A4FFAE6-D1CE-41EA-97CA-90F8C51062E4}" srcId="{5FDD463E-40E2-4D02-AD78-8A96EF7EFA87}" destId="{FB6ABDD0-A663-4F08-9810-DF861589127E}" srcOrd="0" destOrd="0" parTransId="{9CE167A1-404E-4255-A34C-E9D335FC4B16}" sibTransId="{EFD5A2B9-4036-4FB6-AAFE-5D66D9DC398E}"/>
    <dgm:cxn modelId="{555D4FEC-8D4C-4480-93A0-87A4AE87C19C}" type="presParOf" srcId="{6EAE8540-4B02-46CA-A139-B3BC701850F2}" destId="{C7DF84F4-99D4-4567-B6A1-65CF6C6568BE}" srcOrd="0" destOrd="0" presId="urn:microsoft.com/office/officeart/2005/8/layout/hierarchy1"/>
    <dgm:cxn modelId="{CBC792FF-6909-45A6-A298-90A3A0AE5D43}" type="presParOf" srcId="{C7DF84F4-99D4-4567-B6A1-65CF6C6568BE}" destId="{EA7FA73F-8250-44BE-B64A-5C98A88330CD}" srcOrd="0" destOrd="0" presId="urn:microsoft.com/office/officeart/2005/8/layout/hierarchy1"/>
    <dgm:cxn modelId="{68BC8923-2154-4FBC-B161-BC68F097B717}" type="presParOf" srcId="{EA7FA73F-8250-44BE-B64A-5C98A88330CD}" destId="{B057554F-610F-40C1-BAC6-BDB3687EB972}" srcOrd="0" destOrd="0" presId="urn:microsoft.com/office/officeart/2005/8/layout/hierarchy1"/>
    <dgm:cxn modelId="{74AE70B2-1240-47A8-A3BA-338C3888A295}" type="presParOf" srcId="{EA7FA73F-8250-44BE-B64A-5C98A88330CD}" destId="{4148BB79-73BA-4E69-9D5B-CF2991CF9122}" srcOrd="1" destOrd="0" presId="urn:microsoft.com/office/officeart/2005/8/layout/hierarchy1"/>
    <dgm:cxn modelId="{13798FCC-2387-493F-ADD7-282059F22351}" type="presParOf" srcId="{C7DF84F4-99D4-4567-B6A1-65CF6C6568BE}" destId="{92C61846-EBCC-44B0-A772-F31905DC0A1F}" srcOrd="1" destOrd="0" presId="urn:microsoft.com/office/officeart/2005/8/layout/hierarchy1"/>
    <dgm:cxn modelId="{5B092359-D305-4523-8670-5F577DD65E79}" type="presParOf" srcId="{6EAE8540-4B02-46CA-A139-B3BC701850F2}" destId="{21C2605B-0B1E-4FA4-9C5C-3C59EE594A0B}" srcOrd="1" destOrd="0" presId="urn:microsoft.com/office/officeart/2005/8/layout/hierarchy1"/>
    <dgm:cxn modelId="{E6E494D1-A12F-4344-9230-381A7AE249F9}" type="presParOf" srcId="{21C2605B-0B1E-4FA4-9C5C-3C59EE594A0B}" destId="{80657942-D8EC-4057-80CC-63CD4472A2E2}" srcOrd="0" destOrd="0" presId="urn:microsoft.com/office/officeart/2005/8/layout/hierarchy1"/>
    <dgm:cxn modelId="{BB56399D-DE4F-4E05-B0EC-18A85113B8D8}" type="presParOf" srcId="{80657942-D8EC-4057-80CC-63CD4472A2E2}" destId="{1526BFFA-4676-4FF2-BF36-A9A3E2CBF923}" srcOrd="0" destOrd="0" presId="urn:microsoft.com/office/officeart/2005/8/layout/hierarchy1"/>
    <dgm:cxn modelId="{B8A76F3E-3832-4431-A00E-04BD6C911907}" type="presParOf" srcId="{80657942-D8EC-4057-80CC-63CD4472A2E2}" destId="{85604538-6F34-4C28-9953-D07B1BC4CB4C}" srcOrd="1" destOrd="0" presId="urn:microsoft.com/office/officeart/2005/8/layout/hierarchy1"/>
    <dgm:cxn modelId="{7BA4F534-9A92-44CE-87C0-71247D570B5F}" type="presParOf" srcId="{21C2605B-0B1E-4FA4-9C5C-3C59EE594A0B}" destId="{9DFAC5C3-5BA7-4E6F-A00B-082C04835E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F841FF-D302-47AA-8839-0E9D190C2D2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8D8524A-0BD4-48A4-957A-8BB86455C23F}">
      <dgm:prSet/>
      <dgm:spPr/>
      <dgm:t>
        <a:bodyPr/>
        <a:lstStyle/>
        <a:p>
          <a:r>
            <a:rPr lang="en-US" b="0" i="0" dirty="0"/>
            <a:t>Similar to Time Complexity, Space-complexity also plays a </a:t>
          </a:r>
          <a:r>
            <a:rPr lang="en-US" b="0" i="0" dirty="0">
              <a:solidFill>
                <a:srgbClr val="FFC000"/>
              </a:solidFill>
            </a:rPr>
            <a:t>crucial role </a:t>
          </a:r>
          <a:r>
            <a:rPr lang="en-US" b="0" i="0" dirty="0"/>
            <a:t>in </a:t>
          </a:r>
          <a:r>
            <a:rPr lang="en-US" b="0" i="0" dirty="0">
              <a:solidFill>
                <a:srgbClr val="FFC000"/>
              </a:solidFill>
            </a:rPr>
            <a:t>determining the efficiency</a:t>
          </a:r>
          <a:r>
            <a:rPr lang="en-US" b="0" i="0" dirty="0">
              <a:solidFill>
                <a:srgbClr val="C00000"/>
              </a:solidFill>
            </a:rPr>
            <a:t> </a:t>
          </a:r>
          <a:r>
            <a:rPr lang="en-US" b="0" i="0" dirty="0"/>
            <a:t>of an algorithm/program.</a:t>
          </a:r>
          <a:endParaRPr lang="en-US" dirty="0"/>
        </a:p>
      </dgm:t>
    </dgm:pt>
    <dgm:pt modelId="{0234F316-2E85-4343-8C72-379EE1663DDA}" type="parTrans" cxnId="{DCAD3122-8462-4A52-A28E-E93C766404CA}">
      <dgm:prSet/>
      <dgm:spPr/>
      <dgm:t>
        <a:bodyPr/>
        <a:lstStyle/>
        <a:p>
          <a:endParaRPr lang="en-US"/>
        </a:p>
      </dgm:t>
    </dgm:pt>
    <dgm:pt modelId="{8DDEAA8D-AB1E-4AA0-990A-F4998F13FDB8}" type="sibTrans" cxnId="{DCAD3122-8462-4A52-A28E-E93C766404CA}">
      <dgm:prSet/>
      <dgm:spPr/>
      <dgm:t>
        <a:bodyPr/>
        <a:lstStyle/>
        <a:p>
          <a:endParaRPr lang="en-US"/>
        </a:p>
      </dgm:t>
    </dgm:pt>
    <dgm:pt modelId="{A77D6F3C-5D43-4B19-AE69-147DB6CCD818}">
      <dgm:prSet/>
      <dgm:spPr/>
      <dgm:t>
        <a:bodyPr/>
        <a:lstStyle/>
        <a:p>
          <a:r>
            <a:rPr lang="en-US" b="0" i="0" dirty="0"/>
            <a:t>If an algorithm takes up a </a:t>
          </a:r>
          <a:r>
            <a:rPr lang="en-US" b="0" i="0" dirty="0">
              <a:solidFill>
                <a:srgbClr val="C00000"/>
              </a:solidFill>
            </a:rPr>
            <a:t>lot of time, you can still wait, </a:t>
          </a:r>
          <a:r>
            <a:rPr lang="en-US" b="0" i="0" dirty="0"/>
            <a:t>run/execute it to get the desired output. </a:t>
          </a:r>
          <a:endParaRPr lang="en-US" dirty="0"/>
        </a:p>
      </dgm:t>
    </dgm:pt>
    <dgm:pt modelId="{3D19BDDB-3F7A-4E4A-85D0-D603DFAE7C5A}" type="parTrans" cxnId="{CF9EC52A-BFFF-451C-8BEF-8ED296D6DCA9}">
      <dgm:prSet/>
      <dgm:spPr/>
      <dgm:t>
        <a:bodyPr/>
        <a:lstStyle/>
        <a:p>
          <a:endParaRPr lang="en-US"/>
        </a:p>
      </dgm:t>
    </dgm:pt>
    <dgm:pt modelId="{941BA7CE-30F6-4284-868C-4B8E83533269}" type="sibTrans" cxnId="{CF9EC52A-BFFF-451C-8BEF-8ED296D6DCA9}">
      <dgm:prSet/>
      <dgm:spPr/>
      <dgm:t>
        <a:bodyPr/>
        <a:lstStyle/>
        <a:p>
          <a:endParaRPr lang="en-US"/>
        </a:p>
      </dgm:t>
    </dgm:pt>
    <dgm:pt modelId="{3C211FC0-63BD-4827-B8D7-5BEB643BE913}">
      <dgm:prSet/>
      <dgm:spPr/>
      <dgm:t>
        <a:bodyPr/>
        <a:lstStyle/>
        <a:p>
          <a:r>
            <a:rPr lang="en-US" b="0" i="0" dirty="0"/>
            <a:t>But, </a:t>
          </a:r>
          <a:r>
            <a:rPr lang="en-US" b="1" i="0" dirty="0"/>
            <a:t>if a program takes up a </a:t>
          </a:r>
          <a:r>
            <a:rPr lang="en-US" b="1" i="0" dirty="0">
              <a:solidFill>
                <a:srgbClr val="C00000"/>
              </a:solidFill>
            </a:rPr>
            <a:t>lot of memory space</a:t>
          </a:r>
          <a:r>
            <a:rPr lang="en-US" b="1" i="0" dirty="0"/>
            <a:t>, the </a:t>
          </a:r>
          <a:r>
            <a:rPr lang="en-US" b="1" i="0" dirty="0">
              <a:solidFill>
                <a:srgbClr val="C00000"/>
              </a:solidFill>
            </a:rPr>
            <a:t>compiler will not let you run it</a:t>
          </a:r>
          <a:r>
            <a:rPr lang="en-US" b="0" i="0" dirty="0">
              <a:solidFill>
                <a:srgbClr val="C00000"/>
              </a:solidFill>
            </a:rPr>
            <a:t>.</a:t>
          </a:r>
          <a:endParaRPr lang="en-US" dirty="0">
            <a:solidFill>
              <a:srgbClr val="C00000"/>
            </a:solidFill>
          </a:endParaRPr>
        </a:p>
      </dgm:t>
    </dgm:pt>
    <dgm:pt modelId="{12A5E2EC-7E53-4CB5-980D-45B70629ECD0}" type="parTrans" cxnId="{639F9373-3603-442C-91F9-ED13868283A3}">
      <dgm:prSet/>
      <dgm:spPr/>
      <dgm:t>
        <a:bodyPr/>
        <a:lstStyle/>
        <a:p>
          <a:endParaRPr lang="en-US"/>
        </a:p>
      </dgm:t>
    </dgm:pt>
    <dgm:pt modelId="{6724E2E2-729E-4B62-B68E-1EFE8760857B}" type="sibTrans" cxnId="{639F9373-3603-442C-91F9-ED13868283A3}">
      <dgm:prSet/>
      <dgm:spPr/>
      <dgm:t>
        <a:bodyPr/>
        <a:lstStyle/>
        <a:p>
          <a:endParaRPr lang="en-US"/>
        </a:p>
      </dgm:t>
    </dgm:pt>
    <dgm:pt modelId="{BE60EC13-57EA-41CF-A898-7C76FE96B86B}" type="pres">
      <dgm:prSet presAssocID="{F7F841FF-D302-47AA-8839-0E9D190C2D2A}" presName="linear" presStyleCnt="0">
        <dgm:presLayoutVars>
          <dgm:animLvl val="lvl"/>
          <dgm:resizeHandles val="exact"/>
        </dgm:presLayoutVars>
      </dgm:prSet>
      <dgm:spPr/>
    </dgm:pt>
    <dgm:pt modelId="{32B80CC9-87CD-4102-90E2-C5DCF5A47063}" type="pres">
      <dgm:prSet presAssocID="{38D8524A-0BD4-48A4-957A-8BB86455C23F}" presName="parentText" presStyleLbl="node1" presStyleIdx="0" presStyleCnt="3">
        <dgm:presLayoutVars>
          <dgm:chMax val="0"/>
          <dgm:bulletEnabled val="1"/>
        </dgm:presLayoutVars>
      </dgm:prSet>
      <dgm:spPr/>
    </dgm:pt>
    <dgm:pt modelId="{D62FC67B-064F-4EE4-A020-E72F686DF2D7}" type="pres">
      <dgm:prSet presAssocID="{8DDEAA8D-AB1E-4AA0-990A-F4998F13FDB8}" presName="spacer" presStyleCnt="0"/>
      <dgm:spPr/>
    </dgm:pt>
    <dgm:pt modelId="{4D28A7F7-A0B7-4126-97B3-8823560118E8}" type="pres">
      <dgm:prSet presAssocID="{A77D6F3C-5D43-4B19-AE69-147DB6CCD818}" presName="parentText" presStyleLbl="node1" presStyleIdx="1" presStyleCnt="3">
        <dgm:presLayoutVars>
          <dgm:chMax val="0"/>
          <dgm:bulletEnabled val="1"/>
        </dgm:presLayoutVars>
      </dgm:prSet>
      <dgm:spPr/>
    </dgm:pt>
    <dgm:pt modelId="{DCFB4BBB-3015-4169-A070-4114F4E4D89A}" type="pres">
      <dgm:prSet presAssocID="{941BA7CE-30F6-4284-868C-4B8E83533269}" presName="spacer" presStyleCnt="0"/>
      <dgm:spPr/>
    </dgm:pt>
    <dgm:pt modelId="{1AB63463-9467-47AA-AC9C-1258111BFAA3}" type="pres">
      <dgm:prSet presAssocID="{3C211FC0-63BD-4827-B8D7-5BEB643BE913}" presName="parentText" presStyleLbl="node1" presStyleIdx="2" presStyleCnt="3">
        <dgm:presLayoutVars>
          <dgm:chMax val="0"/>
          <dgm:bulletEnabled val="1"/>
        </dgm:presLayoutVars>
      </dgm:prSet>
      <dgm:spPr/>
    </dgm:pt>
  </dgm:ptLst>
  <dgm:cxnLst>
    <dgm:cxn modelId="{DCAD3122-8462-4A52-A28E-E93C766404CA}" srcId="{F7F841FF-D302-47AA-8839-0E9D190C2D2A}" destId="{38D8524A-0BD4-48A4-957A-8BB86455C23F}" srcOrd="0" destOrd="0" parTransId="{0234F316-2E85-4343-8C72-379EE1663DDA}" sibTransId="{8DDEAA8D-AB1E-4AA0-990A-F4998F13FDB8}"/>
    <dgm:cxn modelId="{CF9EC52A-BFFF-451C-8BEF-8ED296D6DCA9}" srcId="{F7F841FF-D302-47AA-8839-0E9D190C2D2A}" destId="{A77D6F3C-5D43-4B19-AE69-147DB6CCD818}" srcOrd="1" destOrd="0" parTransId="{3D19BDDB-3F7A-4E4A-85D0-D603DFAE7C5A}" sibTransId="{941BA7CE-30F6-4284-868C-4B8E83533269}"/>
    <dgm:cxn modelId="{70EF8A31-D40C-4C56-955B-A728AFF0AB80}" type="presOf" srcId="{3C211FC0-63BD-4827-B8D7-5BEB643BE913}" destId="{1AB63463-9467-47AA-AC9C-1258111BFAA3}" srcOrd="0" destOrd="0" presId="urn:microsoft.com/office/officeart/2005/8/layout/vList2"/>
    <dgm:cxn modelId="{639F9373-3603-442C-91F9-ED13868283A3}" srcId="{F7F841FF-D302-47AA-8839-0E9D190C2D2A}" destId="{3C211FC0-63BD-4827-B8D7-5BEB643BE913}" srcOrd="2" destOrd="0" parTransId="{12A5E2EC-7E53-4CB5-980D-45B70629ECD0}" sibTransId="{6724E2E2-729E-4B62-B68E-1EFE8760857B}"/>
    <dgm:cxn modelId="{96EEAFC1-8CEE-451B-B87B-1825EC45B388}" type="presOf" srcId="{38D8524A-0BD4-48A4-957A-8BB86455C23F}" destId="{32B80CC9-87CD-4102-90E2-C5DCF5A47063}" srcOrd="0" destOrd="0" presId="urn:microsoft.com/office/officeart/2005/8/layout/vList2"/>
    <dgm:cxn modelId="{6E1CB9C4-F1F0-4206-849D-A926D3751560}" type="presOf" srcId="{F7F841FF-D302-47AA-8839-0E9D190C2D2A}" destId="{BE60EC13-57EA-41CF-A898-7C76FE96B86B}" srcOrd="0" destOrd="0" presId="urn:microsoft.com/office/officeart/2005/8/layout/vList2"/>
    <dgm:cxn modelId="{C3D197ED-0EE5-4E34-88EC-63835E298316}" type="presOf" srcId="{A77D6F3C-5D43-4B19-AE69-147DB6CCD818}" destId="{4D28A7F7-A0B7-4126-97B3-8823560118E8}" srcOrd="0" destOrd="0" presId="urn:microsoft.com/office/officeart/2005/8/layout/vList2"/>
    <dgm:cxn modelId="{9EE1D96F-50D4-408F-B383-881871B26252}" type="presParOf" srcId="{BE60EC13-57EA-41CF-A898-7C76FE96B86B}" destId="{32B80CC9-87CD-4102-90E2-C5DCF5A47063}" srcOrd="0" destOrd="0" presId="urn:microsoft.com/office/officeart/2005/8/layout/vList2"/>
    <dgm:cxn modelId="{D3AF8E0C-D8FC-4501-9656-2DC9455903F6}" type="presParOf" srcId="{BE60EC13-57EA-41CF-A898-7C76FE96B86B}" destId="{D62FC67B-064F-4EE4-A020-E72F686DF2D7}" srcOrd="1" destOrd="0" presId="urn:microsoft.com/office/officeart/2005/8/layout/vList2"/>
    <dgm:cxn modelId="{BE56B646-1E3E-410D-BF06-4B4794C5FD32}" type="presParOf" srcId="{BE60EC13-57EA-41CF-A898-7C76FE96B86B}" destId="{4D28A7F7-A0B7-4126-97B3-8823560118E8}" srcOrd="2" destOrd="0" presId="urn:microsoft.com/office/officeart/2005/8/layout/vList2"/>
    <dgm:cxn modelId="{0FD5BA55-7B52-4556-A1D9-4CEF5BD740BE}" type="presParOf" srcId="{BE60EC13-57EA-41CF-A898-7C76FE96B86B}" destId="{DCFB4BBB-3015-4169-A070-4114F4E4D89A}" srcOrd="3" destOrd="0" presId="urn:microsoft.com/office/officeart/2005/8/layout/vList2"/>
    <dgm:cxn modelId="{8E1F4852-6999-461C-87A6-DB99C2953F33}" type="presParOf" srcId="{BE60EC13-57EA-41CF-A898-7C76FE96B86B}" destId="{1AB63463-9467-47AA-AC9C-1258111BFAA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70AFC3-8BD1-470F-9588-F7778312074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B4676020-6802-45E9-A5DB-38B6565E6C63}">
      <dgm:prSet custT="1"/>
      <dgm:spPr/>
      <dgm:t>
        <a:bodyPr/>
        <a:lstStyle/>
        <a:p>
          <a:r>
            <a:rPr lang="en-US" sz="2000" b="0" i="0" dirty="0"/>
            <a:t>Memory space S(P) needed by a program P, consists of two components: </a:t>
          </a:r>
          <a:endParaRPr lang="en-US" sz="2000" dirty="0"/>
        </a:p>
      </dgm:t>
    </dgm:pt>
    <dgm:pt modelId="{0EC5F161-D07C-4BFD-B297-DB4C0E64DD2B}" type="parTrans" cxnId="{C212F719-3359-4BAA-B6E3-2BEE20F6592F}">
      <dgm:prSet/>
      <dgm:spPr/>
      <dgm:t>
        <a:bodyPr/>
        <a:lstStyle/>
        <a:p>
          <a:endParaRPr lang="en-US"/>
        </a:p>
      </dgm:t>
    </dgm:pt>
    <dgm:pt modelId="{59C2A1A1-F26C-454E-937E-340639EC20BB}" type="sibTrans" cxnId="{C212F719-3359-4BAA-B6E3-2BEE20F6592F}">
      <dgm:prSet/>
      <dgm:spPr/>
      <dgm:t>
        <a:bodyPr/>
        <a:lstStyle/>
        <a:p>
          <a:endParaRPr lang="en-US"/>
        </a:p>
      </dgm:t>
    </dgm:pt>
    <dgm:pt modelId="{C0DCD835-179A-4DCE-8516-E7180519502D}">
      <dgm:prSet/>
      <dgm:spPr/>
      <dgm:t>
        <a:bodyPr/>
        <a:lstStyle/>
        <a:p>
          <a:pPr algn="ctr"/>
          <a:r>
            <a:rPr lang="en-US" b="0" i="0" dirty="0">
              <a:solidFill>
                <a:srgbClr val="00B0F0"/>
              </a:solidFill>
            </a:rPr>
            <a:t>A </a:t>
          </a:r>
          <a:r>
            <a:rPr lang="en-US" b="0" i="0" u="sng" dirty="0">
              <a:solidFill>
                <a:srgbClr val="00B0F0"/>
              </a:solidFill>
            </a:rPr>
            <a:t>fixed part</a:t>
          </a:r>
          <a:r>
            <a:rPr lang="en-US" b="0" i="0" dirty="0"/>
            <a:t>:</a:t>
          </a:r>
        </a:p>
        <a:p>
          <a:pPr algn="just"/>
          <a:r>
            <a:rPr lang="en-US" b="0" i="0" dirty="0"/>
            <a:t> needed for instruction space (byte code), simple variable space, constants space etc. </a:t>
          </a:r>
          <a:r>
            <a:rPr lang="en-US" b="0" i="0" dirty="0">
              <a:sym typeface="Wingdings" panose="05000000000000000000" pitchFamily="2" charset="2"/>
            </a:rPr>
            <a:t></a:t>
          </a:r>
          <a:r>
            <a:rPr lang="en-US" b="0" i="0" dirty="0"/>
            <a:t> c</a:t>
          </a:r>
          <a:endParaRPr lang="en-US" dirty="0"/>
        </a:p>
      </dgm:t>
    </dgm:pt>
    <dgm:pt modelId="{BAC7385B-DF58-4C95-8D74-555E82C57E72}" type="parTrans" cxnId="{E28CF22B-21FC-4019-8249-B35E1E33F591}">
      <dgm:prSet/>
      <dgm:spPr/>
      <dgm:t>
        <a:bodyPr/>
        <a:lstStyle/>
        <a:p>
          <a:endParaRPr lang="en-US"/>
        </a:p>
      </dgm:t>
    </dgm:pt>
    <dgm:pt modelId="{6063D023-B42F-4D1C-A095-3B9FD4E84E8E}" type="sibTrans" cxnId="{E28CF22B-21FC-4019-8249-B35E1E33F591}">
      <dgm:prSet/>
      <dgm:spPr/>
      <dgm:t>
        <a:bodyPr/>
        <a:lstStyle/>
        <a:p>
          <a:endParaRPr lang="en-US"/>
        </a:p>
      </dgm:t>
    </dgm:pt>
    <dgm:pt modelId="{54D237EF-FA4A-4BF5-9EF8-0F64FAACE6A5}">
      <dgm:prSet/>
      <dgm:spPr/>
      <dgm:t>
        <a:bodyPr/>
        <a:lstStyle/>
        <a:p>
          <a:pPr algn="ctr"/>
          <a:r>
            <a:rPr lang="en-US" b="0" i="0" dirty="0"/>
            <a:t>A </a:t>
          </a:r>
          <a:r>
            <a:rPr lang="en-US" b="0" i="0" u="sng" dirty="0">
              <a:solidFill>
                <a:srgbClr val="00B0F0"/>
              </a:solidFill>
            </a:rPr>
            <a:t>variable part</a:t>
          </a:r>
          <a:r>
            <a:rPr lang="en-US" b="0" i="0" dirty="0"/>
            <a:t>: </a:t>
          </a:r>
        </a:p>
        <a:p>
          <a:pPr algn="just"/>
          <a:r>
            <a:rPr lang="en-US" b="0" i="0" dirty="0"/>
            <a:t>dependent on a particular instance of input and output data. </a:t>
          </a:r>
          <a:r>
            <a:rPr lang="en-US" b="0" i="0" dirty="0">
              <a:sym typeface="Wingdings" panose="05000000000000000000" pitchFamily="2" charset="2"/>
            </a:rPr>
            <a:t></a:t>
          </a:r>
          <a:r>
            <a:rPr lang="en-US" b="0" i="0" dirty="0"/>
            <a:t> </a:t>
          </a:r>
          <a:r>
            <a:rPr lang="en-US" b="0" i="0" dirty="0" err="1"/>
            <a:t>S</a:t>
          </a:r>
          <a:r>
            <a:rPr lang="en-US" b="0" i="0" baseline="-25000" dirty="0" err="1"/>
            <a:t>p</a:t>
          </a:r>
          <a:r>
            <a:rPr lang="en-US" b="0" i="0" dirty="0"/>
            <a:t>(instance)</a:t>
          </a:r>
          <a:endParaRPr lang="en-US" dirty="0"/>
        </a:p>
      </dgm:t>
    </dgm:pt>
    <dgm:pt modelId="{266C018D-E44D-443F-9279-65EB0962AEF0}" type="parTrans" cxnId="{CE4669CB-EC24-4285-B08C-0BD79C6A094D}">
      <dgm:prSet/>
      <dgm:spPr/>
      <dgm:t>
        <a:bodyPr/>
        <a:lstStyle/>
        <a:p>
          <a:endParaRPr lang="en-US"/>
        </a:p>
      </dgm:t>
    </dgm:pt>
    <dgm:pt modelId="{4A69D412-6521-4C64-A3F7-35C22D1BB579}" type="sibTrans" cxnId="{CE4669CB-EC24-4285-B08C-0BD79C6A094D}">
      <dgm:prSet/>
      <dgm:spPr/>
      <dgm:t>
        <a:bodyPr/>
        <a:lstStyle/>
        <a:p>
          <a:endParaRPr lang="en-US"/>
        </a:p>
      </dgm:t>
    </dgm:pt>
    <dgm:pt modelId="{5A274245-4F88-4E24-BDAF-28FB44367216}">
      <dgm:prSet/>
      <dgm:spPr/>
      <dgm:t>
        <a:bodyPr/>
        <a:lstStyle/>
        <a:p>
          <a:r>
            <a:rPr lang="en-US" b="0" i="0"/>
            <a:t>S(P) = c + S</a:t>
          </a:r>
          <a:r>
            <a:rPr lang="en-US" b="0" i="0" baseline="-25000"/>
            <a:t>p</a:t>
          </a:r>
          <a:r>
            <a:rPr lang="en-US" b="0" i="0"/>
            <a:t>(instance)</a:t>
          </a:r>
          <a:endParaRPr lang="en-US"/>
        </a:p>
      </dgm:t>
    </dgm:pt>
    <dgm:pt modelId="{5E840BCC-243D-4FED-99F1-CD9A5F603A88}" type="parTrans" cxnId="{A7F3A607-1557-4B05-B195-A03477FC9439}">
      <dgm:prSet/>
      <dgm:spPr/>
      <dgm:t>
        <a:bodyPr/>
        <a:lstStyle/>
        <a:p>
          <a:endParaRPr lang="en-US"/>
        </a:p>
      </dgm:t>
    </dgm:pt>
    <dgm:pt modelId="{8F66EAFC-5F83-4F03-89DF-2D94610D8082}" type="sibTrans" cxnId="{A7F3A607-1557-4B05-B195-A03477FC9439}">
      <dgm:prSet/>
      <dgm:spPr/>
      <dgm:t>
        <a:bodyPr/>
        <a:lstStyle/>
        <a:p>
          <a:endParaRPr lang="en-US"/>
        </a:p>
      </dgm:t>
    </dgm:pt>
    <dgm:pt modelId="{ACDE0FD1-494B-4327-80E3-573CBFDF02FA}" type="pres">
      <dgm:prSet presAssocID="{7170AFC3-8BD1-470F-9588-F77783120745}" presName="Name0" presStyleCnt="0">
        <dgm:presLayoutVars>
          <dgm:dir/>
          <dgm:animLvl val="lvl"/>
          <dgm:resizeHandles val="exact"/>
        </dgm:presLayoutVars>
      </dgm:prSet>
      <dgm:spPr/>
    </dgm:pt>
    <dgm:pt modelId="{6E8E2E54-F4D4-4BC5-B718-DF3F1A1EF423}" type="pres">
      <dgm:prSet presAssocID="{5A274245-4F88-4E24-BDAF-28FB44367216}" presName="boxAndChildren" presStyleCnt="0"/>
      <dgm:spPr/>
    </dgm:pt>
    <dgm:pt modelId="{AABD53BE-AD7D-41F8-8EA6-CDBCECA55E92}" type="pres">
      <dgm:prSet presAssocID="{5A274245-4F88-4E24-BDAF-28FB44367216}" presName="parentTextBox" presStyleLbl="node1" presStyleIdx="0" presStyleCnt="2" custScaleY="29433"/>
      <dgm:spPr/>
    </dgm:pt>
    <dgm:pt modelId="{77FFD4CB-354C-40D7-AE01-3D9C51508272}" type="pres">
      <dgm:prSet presAssocID="{59C2A1A1-F26C-454E-937E-340639EC20BB}" presName="sp" presStyleCnt="0"/>
      <dgm:spPr/>
    </dgm:pt>
    <dgm:pt modelId="{08BA5FC7-C577-40C2-AE81-0A368B175867}" type="pres">
      <dgm:prSet presAssocID="{B4676020-6802-45E9-A5DB-38B6565E6C63}" presName="arrowAndChildren" presStyleCnt="0"/>
      <dgm:spPr/>
    </dgm:pt>
    <dgm:pt modelId="{6AC64830-E50B-4395-8B2A-FB1129F6A0D9}" type="pres">
      <dgm:prSet presAssocID="{B4676020-6802-45E9-A5DB-38B6565E6C63}" presName="parentTextArrow" presStyleLbl="node1" presStyleIdx="0" presStyleCnt="2"/>
      <dgm:spPr/>
    </dgm:pt>
    <dgm:pt modelId="{999793F1-654F-40C9-9B2E-CD3DF4ACDB66}" type="pres">
      <dgm:prSet presAssocID="{B4676020-6802-45E9-A5DB-38B6565E6C63}" presName="arrow" presStyleLbl="node1" presStyleIdx="1" presStyleCnt="2"/>
      <dgm:spPr/>
    </dgm:pt>
    <dgm:pt modelId="{577E3C0B-711C-48DC-BA67-205DFAB6FBBF}" type="pres">
      <dgm:prSet presAssocID="{B4676020-6802-45E9-A5DB-38B6565E6C63}" presName="descendantArrow" presStyleCnt="0"/>
      <dgm:spPr/>
    </dgm:pt>
    <dgm:pt modelId="{408A06E5-8E67-4E87-8287-B97931118CE5}" type="pres">
      <dgm:prSet presAssocID="{C0DCD835-179A-4DCE-8516-E7180519502D}" presName="childTextArrow" presStyleLbl="fgAccFollowNode1" presStyleIdx="0" presStyleCnt="2">
        <dgm:presLayoutVars>
          <dgm:bulletEnabled val="1"/>
        </dgm:presLayoutVars>
      </dgm:prSet>
      <dgm:spPr/>
    </dgm:pt>
    <dgm:pt modelId="{73157756-3632-4E9D-A77B-D81AF243FF16}" type="pres">
      <dgm:prSet presAssocID="{54D237EF-FA4A-4BF5-9EF8-0F64FAACE6A5}" presName="childTextArrow" presStyleLbl="fgAccFollowNode1" presStyleIdx="1" presStyleCnt="2">
        <dgm:presLayoutVars>
          <dgm:bulletEnabled val="1"/>
        </dgm:presLayoutVars>
      </dgm:prSet>
      <dgm:spPr/>
    </dgm:pt>
  </dgm:ptLst>
  <dgm:cxnLst>
    <dgm:cxn modelId="{A7F3A607-1557-4B05-B195-A03477FC9439}" srcId="{7170AFC3-8BD1-470F-9588-F77783120745}" destId="{5A274245-4F88-4E24-BDAF-28FB44367216}" srcOrd="1" destOrd="0" parTransId="{5E840BCC-243D-4FED-99F1-CD9A5F603A88}" sibTransId="{8F66EAFC-5F83-4F03-89DF-2D94610D8082}"/>
    <dgm:cxn modelId="{C212F719-3359-4BAA-B6E3-2BEE20F6592F}" srcId="{7170AFC3-8BD1-470F-9588-F77783120745}" destId="{B4676020-6802-45E9-A5DB-38B6565E6C63}" srcOrd="0" destOrd="0" parTransId="{0EC5F161-D07C-4BFD-B297-DB4C0E64DD2B}" sibTransId="{59C2A1A1-F26C-454E-937E-340639EC20BB}"/>
    <dgm:cxn modelId="{E28CF22B-21FC-4019-8249-B35E1E33F591}" srcId="{B4676020-6802-45E9-A5DB-38B6565E6C63}" destId="{C0DCD835-179A-4DCE-8516-E7180519502D}" srcOrd="0" destOrd="0" parTransId="{BAC7385B-DF58-4C95-8D74-555E82C57E72}" sibTransId="{6063D023-B42F-4D1C-A095-3B9FD4E84E8E}"/>
    <dgm:cxn modelId="{02A8A43E-7E36-4D76-A434-67E9921ED182}" type="presOf" srcId="{B4676020-6802-45E9-A5DB-38B6565E6C63}" destId="{999793F1-654F-40C9-9B2E-CD3DF4ACDB66}" srcOrd="1" destOrd="0" presId="urn:microsoft.com/office/officeart/2005/8/layout/process4"/>
    <dgm:cxn modelId="{A40D8964-F0F8-4AB3-A53D-F5E03805282A}" type="presOf" srcId="{C0DCD835-179A-4DCE-8516-E7180519502D}" destId="{408A06E5-8E67-4E87-8287-B97931118CE5}" srcOrd="0" destOrd="0" presId="urn:microsoft.com/office/officeart/2005/8/layout/process4"/>
    <dgm:cxn modelId="{1FF871B3-1A50-47E7-B56E-C6F718E64D90}" type="presOf" srcId="{B4676020-6802-45E9-A5DB-38B6565E6C63}" destId="{6AC64830-E50B-4395-8B2A-FB1129F6A0D9}" srcOrd="0" destOrd="0" presId="urn:microsoft.com/office/officeart/2005/8/layout/process4"/>
    <dgm:cxn modelId="{CE4669CB-EC24-4285-B08C-0BD79C6A094D}" srcId="{B4676020-6802-45E9-A5DB-38B6565E6C63}" destId="{54D237EF-FA4A-4BF5-9EF8-0F64FAACE6A5}" srcOrd="1" destOrd="0" parTransId="{266C018D-E44D-443F-9279-65EB0962AEF0}" sibTransId="{4A69D412-6521-4C64-A3F7-35C22D1BB579}"/>
    <dgm:cxn modelId="{A8F5EEE7-6020-4CD5-B72E-9A76E46EBEE1}" type="presOf" srcId="{5A274245-4F88-4E24-BDAF-28FB44367216}" destId="{AABD53BE-AD7D-41F8-8EA6-CDBCECA55E92}" srcOrd="0" destOrd="0" presId="urn:microsoft.com/office/officeart/2005/8/layout/process4"/>
    <dgm:cxn modelId="{17995AEE-53FC-4B44-9DEC-74544950847E}" type="presOf" srcId="{7170AFC3-8BD1-470F-9588-F77783120745}" destId="{ACDE0FD1-494B-4327-80E3-573CBFDF02FA}" srcOrd="0" destOrd="0" presId="urn:microsoft.com/office/officeart/2005/8/layout/process4"/>
    <dgm:cxn modelId="{F70A42F9-4A2A-4431-BE96-A8DE8D5F1572}" type="presOf" srcId="{54D237EF-FA4A-4BF5-9EF8-0F64FAACE6A5}" destId="{73157756-3632-4E9D-A77B-D81AF243FF16}" srcOrd="0" destOrd="0" presId="urn:microsoft.com/office/officeart/2005/8/layout/process4"/>
    <dgm:cxn modelId="{96D1277E-B71C-487F-90EA-4369037BB795}" type="presParOf" srcId="{ACDE0FD1-494B-4327-80E3-573CBFDF02FA}" destId="{6E8E2E54-F4D4-4BC5-B718-DF3F1A1EF423}" srcOrd="0" destOrd="0" presId="urn:microsoft.com/office/officeart/2005/8/layout/process4"/>
    <dgm:cxn modelId="{B1F236B0-48FD-4F01-A97A-FAB99E0A8240}" type="presParOf" srcId="{6E8E2E54-F4D4-4BC5-B718-DF3F1A1EF423}" destId="{AABD53BE-AD7D-41F8-8EA6-CDBCECA55E92}" srcOrd="0" destOrd="0" presId="urn:microsoft.com/office/officeart/2005/8/layout/process4"/>
    <dgm:cxn modelId="{084CC187-F6D2-4B93-8F4A-BAA718E9B147}" type="presParOf" srcId="{ACDE0FD1-494B-4327-80E3-573CBFDF02FA}" destId="{77FFD4CB-354C-40D7-AE01-3D9C51508272}" srcOrd="1" destOrd="0" presId="urn:microsoft.com/office/officeart/2005/8/layout/process4"/>
    <dgm:cxn modelId="{83FCDA44-D95D-41A8-A747-D0812FD619EC}" type="presParOf" srcId="{ACDE0FD1-494B-4327-80E3-573CBFDF02FA}" destId="{08BA5FC7-C577-40C2-AE81-0A368B175867}" srcOrd="2" destOrd="0" presId="urn:microsoft.com/office/officeart/2005/8/layout/process4"/>
    <dgm:cxn modelId="{D06ADD97-9B52-45A1-B971-5FAAB4B861DB}" type="presParOf" srcId="{08BA5FC7-C577-40C2-AE81-0A368B175867}" destId="{6AC64830-E50B-4395-8B2A-FB1129F6A0D9}" srcOrd="0" destOrd="0" presId="urn:microsoft.com/office/officeart/2005/8/layout/process4"/>
    <dgm:cxn modelId="{BD2761B4-45A2-4EB5-85B1-8B8D912E113D}" type="presParOf" srcId="{08BA5FC7-C577-40C2-AE81-0A368B175867}" destId="{999793F1-654F-40C9-9B2E-CD3DF4ACDB66}" srcOrd="1" destOrd="0" presId="urn:microsoft.com/office/officeart/2005/8/layout/process4"/>
    <dgm:cxn modelId="{B2D36653-6D88-46E6-AA77-01A1EF6843D0}" type="presParOf" srcId="{08BA5FC7-C577-40C2-AE81-0A368B175867}" destId="{577E3C0B-711C-48DC-BA67-205DFAB6FBBF}" srcOrd="2" destOrd="0" presId="urn:microsoft.com/office/officeart/2005/8/layout/process4"/>
    <dgm:cxn modelId="{9F1AE916-F045-4C77-96A6-F9F912FF4B02}" type="presParOf" srcId="{577E3C0B-711C-48DC-BA67-205DFAB6FBBF}" destId="{408A06E5-8E67-4E87-8287-B97931118CE5}" srcOrd="0" destOrd="0" presId="urn:microsoft.com/office/officeart/2005/8/layout/process4"/>
    <dgm:cxn modelId="{11298E98-1024-4573-9E33-1D2383B5F550}" type="presParOf" srcId="{577E3C0B-711C-48DC-BA67-205DFAB6FBBF}" destId="{73157756-3632-4E9D-A77B-D81AF243FF1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FC104FD-9075-435E-9AE2-9DA9EDB73FB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C2D26B-C286-47C2-B7AC-4416F250C269}">
      <dgm:prSet/>
      <dgm:spPr/>
      <dgm:t>
        <a:bodyPr/>
        <a:lstStyle/>
        <a:p>
          <a:r>
            <a:rPr lang="en-US" b="0" i="0"/>
            <a:t>In the above-given code, the array consists of n integer elements. So, the space occupied by the array is 4 * n. </a:t>
          </a:r>
          <a:endParaRPr lang="en-US"/>
        </a:p>
      </dgm:t>
    </dgm:pt>
    <dgm:pt modelId="{CACEFE47-D840-4EF7-B027-D3B38935B97C}" type="parTrans" cxnId="{B1A653D1-B6CE-455A-85EC-A232E509E829}">
      <dgm:prSet/>
      <dgm:spPr/>
      <dgm:t>
        <a:bodyPr/>
        <a:lstStyle/>
        <a:p>
          <a:endParaRPr lang="en-US"/>
        </a:p>
      </dgm:t>
    </dgm:pt>
    <dgm:pt modelId="{D2B60124-2E37-4027-8558-1E7063ADC19F}" type="sibTrans" cxnId="{B1A653D1-B6CE-455A-85EC-A232E509E829}">
      <dgm:prSet/>
      <dgm:spPr/>
      <dgm:t>
        <a:bodyPr/>
        <a:lstStyle/>
        <a:p>
          <a:endParaRPr lang="en-US"/>
        </a:p>
      </dgm:t>
    </dgm:pt>
    <dgm:pt modelId="{CB34F887-AA70-4E86-9D4D-50B92D84FF2C}">
      <dgm:prSet/>
      <dgm:spPr/>
      <dgm:t>
        <a:bodyPr/>
        <a:lstStyle/>
        <a:p>
          <a:r>
            <a:rPr lang="en-US" b="0" i="0"/>
            <a:t>Also we have integer variables such as n, i and sum. </a:t>
          </a:r>
          <a:endParaRPr lang="en-US"/>
        </a:p>
      </dgm:t>
    </dgm:pt>
    <dgm:pt modelId="{3A841F84-0787-45E4-93C8-B8C7582B90F3}" type="parTrans" cxnId="{81B218A5-5444-4FEF-BA3B-0523B22D7363}">
      <dgm:prSet/>
      <dgm:spPr/>
      <dgm:t>
        <a:bodyPr/>
        <a:lstStyle/>
        <a:p>
          <a:endParaRPr lang="en-US"/>
        </a:p>
      </dgm:t>
    </dgm:pt>
    <dgm:pt modelId="{29DC0307-D5E0-4753-ACB1-F9BD9F8172EA}" type="sibTrans" cxnId="{81B218A5-5444-4FEF-BA3B-0523B22D7363}">
      <dgm:prSet/>
      <dgm:spPr/>
      <dgm:t>
        <a:bodyPr/>
        <a:lstStyle/>
        <a:p>
          <a:endParaRPr lang="en-US"/>
        </a:p>
      </dgm:t>
    </dgm:pt>
    <dgm:pt modelId="{CCD27B44-C963-4427-8D6F-61FEB9CF6457}">
      <dgm:prSet/>
      <dgm:spPr/>
      <dgm:t>
        <a:bodyPr/>
        <a:lstStyle/>
        <a:p>
          <a:r>
            <a:rPr lang="en-US" b="0" i="0"/>
            <a:t>Assuming 4 bytes for each variable, the total space occupied by the program is 4n + 12 bytes. </a:t>
          </a:r>
          <a:endParaRPr lang="en-US"/>
        </a:p>
      </dgm:t>
    </dgm:pt>
    <dgm:pt modelId="{855D62D6-524E-424D-8872-042F52576550}" type="parTrans" cxnId="{412A3AC6-ABBD-4ABE-AD21-5B99CB091BF7}">
      <dgm:prSet/>
      <dgm:spPr/>
      <dgm:t>
        <a:bodyPr/>
        <a:lstStyle/>
        <a:p>
          <a:endParaRPr lang="en-US"/>
        </a:p>
      </dgm:t>
    </dgm:pt>
    <dgm:pt modelId="{0FDC38EE-A231-4CD9-BBD2-EC14257EED91}" type="sibTrans" cxnId="{412A3AC6-ABBD-4ABE-AD21-5B99CB091BF7}">
      <dgm:prSet/>
      <dgm:spPr/>
      <dgm:t>
        <a:bodyPr/>
        <a:lstStyle/>
        <a:p>
          <a:endParaRPr lang="en-US"/>
        </a:p>
      </dgm:t>
    </dgm:pt>
    <dgm:pt modelId="{FFD28693-7C1E-4B24-82C8-D41D4E87D185}">
      <dgm:prSet/>
      <dgm:spPr/>
      <dgm:t>
        <a:bodyPr/>
        <a:lstStyle/>
        <a:p>
          <a:r>
            <a:rPr lang="en-US" b="0" i="0"/>
            <a:t>Since the highest order of n in the equation 4n + 12 is n, so </a:t>
          </a:r>
          <a:r>
            <a:rPr lang="en-US" b="1" i="0"/>
            <a:t>the space complexity is O(n) or linear.</a:t>
          </a:r>
          <a:endParaRPr lang="en-US"/>
        </a:p>
      </dgm:t>
    </dgm:pt>
    <dgm:pt modelId="{F25FAC4B-C0B0-4280-9F37-12C9DB7F3712}" type="parTrans" cxnId="{9DB99799-FE7E-41AA-B63C-3B47120E6D9C}">
      <dgm:prSet/>
      <dgm:spPr/>
      <dgm:t>
        <a:bodyPr/>
        <a:lstStyle/>
        <a:p>
          <a:endParaRPr lang="en-US"/>
        </a:p>
      </dgm:t>
    </dgm:pt>
    <dgm:pt modelId="{8BC365D2-517D-4FD9-A337-6E8F24EE8CB2}" type="sibTrans" cxnId="{9DB99799-FE7E-41AA-B63C-3B47120E6D9C}">
      <dgm:prSet/>
      <dgm:spPr/>
      <dgm:t>
        <a:bodyPr/>
        <a:lstStyle/>
        <a:p>
          <a:endParaRPr lang="en-US"/>
        </a:p>
      </dgm:t>
    </dgm:pt>
    <dgm:pt modelId="{B1B28554-AB4C-4042-8C62-5F9AE2B1E253}" type="pres">
      <dgm:prSet presAssocID="{2FC104FD-9075-435E-9AE2-9DA9EDB73FB6}" presName="linear" presStyleCnt="0">
        <dgm:presLayoutVars>
          <dgm:animLvl val="lvl"/>
          <dgm:resizeHandles val="exact"/>
        </dgm:presLayoutVars>
      </dgm:prSet>
      <dgm:spPr/>
    </dgm:pt>
    <dgm:pt modelId="{488BBC33-6239-4D8C-B183-84FEC6069617}" type="pres">
      <dgm:prSet presAssocID="{9FC2D26B-C286-47C2-B7AC-4416F250C269}" presName="parentText" presStyleLbl="node1" presStyleIdx="0" presStyleCnt="4">
        <dgm:presLayoutVars>
          <dgm:chMax val="0"/>
          <dgm:bulletEnabled val="1"/>
        </dgm:presLayoutVars>
      </dgm:prSet>
      <dgm:spPr/>
    </dgm:pt>
    <dgm:pt modelId="{6CF14570-060C-4412-84A0-F04D708E5181}" type="pres">
      <dgm:prSet presAssocID="{D2B60124-2E37-4027-8558-1E7063ADC19F}" presName="spacer" presStyleCnt="0"/>
      <dgm:spPr/>
    </dgm:pt>
    <dgm:pt modelId="{A82AFFAC-9A29-4487-A01E-33E29A841576}" type="pres">
      <dgm:prSet presAssocID="{CB34F887-AA70-4E86-9D4D-50B92D84FF2C}" presName="parentText" presStyleLbl="node1" presStyleIdx="1" presStyleCnt="4">
        <dgm:presLayoutVars>
          <dgm:chMax val="0"/>
          <dgm:bulletEnabled val="1"/>
        </dgm:presLayoutVars>
      </dgm:prSet>
      <dgm:spPr/>
    </dgm:pt>
    <dgm:pt modelId="{5728DED1-A165-4503-BB4E-55412E63AFE9}" type="pres">
      <dgm:prSet presAssocID="{29DC0307-D5E0-4753-ACB1-F9BD9F8172EA}" presName="spacer" presStyleCnt="0"/>
      <dgm:spPr/>
    </dgm:pt>
    <dgm:pt modelId="{9597E558-8FFE-4EC7-ACD5-61A004294B36}" type="pres">
      <dgm:prSet presAssocID="{CCD27B44-C963-4427-8D6F-61FEB9CF6457}" presName="parentText" presStyleLbl="node1" presStyleIdx="2" presStyleCnt="4">
        <dgm:presLayoutVars>
          <dgm:chMax val="0"/>
          <dgm:bulletEnabled val="1"/>
        </dgm:presLayoutVars>
      </dgm:prSet>
      <dgm:spPr/>
    </dgm:pt>
    <dgm:pt modelId="{46F2F57D-290E-4C8C-81CA-B40E97EA3EEA}" type="pres">
      <dgm:prSet presAssocID="{0FDC38EE-A231-4CD9-BBD2-EC14257EED91}" presName="spacer" presStyleCnt="0"/>
      <dgm:spPr/>
    </dgm:pt>
    <dgm:pt modelId="{638CBDFD-B112-43A4-8521-5D76DAFC165F}" type="pres">
      <dgm:prSet presAssocID="{FFD28693-7C1E-4B24-82C8-D41D4E87D185}" presName="parentText" presStyleLbl="node1" presStyleIdx="3" presStyleCnt="4">
        <dgm:presLayoutVars>
          <dgm:chMax val="0"/>
          <dgm:bulletEnabled val="1"/>
        </dgm:presLayoutVars>
      </dgm:prSet>
      <dgm:spPr/>
    </dgm:pt>
  </dgm:ptLst>
  <dgm:cxnLst>
    <dgm:cxn modelId="{E9A8932E-DD28-4516-B753-55B4CC940117}" type="presOf" srcId="{9FC2D26B-C286-47C2-B7AC-4416F250C269}" destId="{488BBC33-6239-4D8C-B183-84FEC6069617}" srcOrd="0" destOrd="0" presId="urn:microsoft.com/office/officeart/2005/8/layout/vList2"/>
    <dgm:cxn modelId="{00237C94-727F-495F-A05A-C2AFECE2F678}" type="presOf" srcId="{CCD27B44-C963-4427-8D6F-61FEB9CF6457}" destId="{9597E558-8FFE-4EC7-ACD5-61A004294B36}" srcOrd="0" destOrd="0" presId="urn:microsoft.com/office/officeart/2005/8/layout/vList2"/>
    <dgm:cxn modelId="{9DB99799-FE7E-41AA-B63C-3B47120E6D9C}" srcId="{2FC104FD-9075-435E-9AE2-9DA9EDB73FB6}" destId="{FFD28693-7C1E-4B24-82C8-D41D4E87D185}" srcOrd="3" destOrd="0" parTransId="{F25FAC4B-C0B0-4280-9F37-12C9DB7F3712}" sibTransId="{8BC365D2-517D-4FD9-A337-6E8F24EE8CB2}"/>
    <dgm:cxn modelId="{81B218A5-5444-4FEF-BA3B-0523B22D7363}" srcId="{2FC104FD-9075-435E-9AE2-9DA9EDB73FB6}" destId="{CB34F887-AA70-4E86-9D4D-50B92D84FF2C}" srcOrd="1" destOrd="0" parTransId="{3A841F84-0787-45E4-93C8-B8C7582B90F3}" sibTransId="{29DC0307-D5E0-4753-ACB1-F9BD9F8172EA}"/>
    <dgm:cxn modelId="{412A3AC6-ABBD-4ABE-AD21-5B99CB091BF7}" srcId="{2FC104FD-9075-435E-9AE2-9DA9EDB73FB6}" destId="{CCD27B44-C963-4427-8D6F-61FEB9CF6457}" srcOrd="2" destOrd="0" parTransId="{855D62D6-524E-424D-8872-042F52576550}" sibTransId="{0FDC38EE-A231-4CD9-BBD2-EC14257EED91}"/>
    <dgm:cxn modelId="{AE1B17CC-E526-4EDF-9EF4-B018E0767928}" type="presOf" srcId="{2FC104FD-9075-435E-9AE2-9DA9EDB73FB6}" destId="{B1B28554-AB4C-4042-8C62-5F9AE2B1E253}" srcOrd="0" destOrd="0" presId="urn:microsoft.com/office/officeart/2005/8/layout/vList2"/>
    <dgm:cxn modelId="{B1A653D1-B6CE-455A-85EC-A232E509E829}" srcId="{2FC104FD-9075-435E-9AE2-9DA9EDB73FB6}" destId="{9FC2D26B-C286-47C2-B7AC-4416F250C269}" srcOrd="0" destOrd="0" parTransId="{CACEFE47-D840-4EF7-B027-D3B38935B97C}" sibTransId="{D2B60124-2E37-4027-8558-1E7063ADC19F}"/>
    <dgm:cxn modelId="{2CEFE3D9-8D68-4519-845B-CBC241476C89}" type="presOf" srcId="{CB34F887-AA70-4E86-9D4D-50B92D84FF2C}" destId="{A82AFFAC-9A29-4487-A01E-33E29A841576}" srcOrd="0" destOrd="0" presId="urn:microsoft.com/office/officeart/2005/8/layout/vList2"/>
    <dgm:cxn modelId="{13CC7BE5-1C0E-456E-A05F-91ED14E38D83}" type="presOf" srcId="{FFD28693-7C1E-4B24-82C8-D41D4E87D185}" destId="{638CBDFD-B112-43A4-8521-5D76DAFC165F}" srcOrd="0" destOrd="0" presId="urn:microsoft.com/office/officeart/2005/8/layout/vList2"/>
    <dgm:cxn modelId="{7463747E-A494-4424-BA35-4BFB8AC88738}" type="presParOf" srcId="{B1B28554-AB4C-4042-8C62-5F9AE2B1E253}" destId="{488BBC33-6239-4D8C-B183-84FEC6069617}" srcOrd="0" destOrd="0" presId="urn:microsoft.com/office/officeart/2005/8/layout/vList2"/>
    <dgm:cxn modelId="{83A7CFDA-44A5-4BD6-BDF1-1E466AF26366}" type="presParOf" srcId="{B1B28554-AB4C-4042-8C62-5F9AE2B1E253}" destId="{6CF14570-060C-4412-84A0-F04D708E5181}" srcOrd="1" destOrd="0" presId="urn:microsoft.com/office/officeart/2005/8/layout/vList2"/>
    <dgm:cxn modelId="{45933DD2-6973-4845-A75A-4E54C68362CD}" type="presParOf" srcId="{B1B28554-AB4C-4042-8C62-5F9AE2B1E253}" destId="{A82AFFAC-9A29-4487-A01E-33E29A841576}" srcOrd="2" destOrd="0" presId="urn:microsoft.com/office/officeart/2005/8/layout/vList2"/>
    <dgm:cxn modelId="{531AEDFD-7963-45B6-9AD6-53A4D6175C7F}" type="presParOf" srcId="{B1B28554-AB4C-4042-8C62-5F9AE2B1E253}" destId="{5728DED1-A165-4503-BB4E-55412E63AFE9}" srcOrd="3" destOrd="0" presId="urn:microsoft.com/office/officeart/2005/8/layout/vList2"/>
    <dgm:cxn modelId="{BD6DD4CE-BC91-4904-A681-474E1798F394}" type="presParOf" srcId="{B1B28554-AB4C-4042-8C62-5F9AE2B1E253}" destId="{9597E558-8FFE-4EC7-ACD5-61A004294B36}" srcOrd="4" destOrd="0" presId="urn:microsoft.com/office/officeart/2005/8/layout/vList2"/>
    <dgm:cxn modelId="{2B5E4CBB-D388-49B3-9DD2-EE43F94FF25A}" type="presParOf" srcId="{B1B28554-AB4C-4042-8C62-5F9AE2B1E253}" destId="{46F2F57D-290E-4C8C-81CA-B40E97EA3EEA}" srcOrd="5" destOrd="0" presId="urn:microsoft.com/office/officeart/2005/8/layout/vList2"/>
    <dgm:cxn modelId="{8D33C146-F866-4601-A9C6-E2F798A5BA8C}" type="presParOf" srcId="{B1B28554-AB4C-4042-8C62-5F9AE2B1E253}" destId="{638CBDFD-B112-43A4-8521-5D76DAFC16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6BF50-631D-4AA9-B569-D62E0F9D80A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0AE7E9-9F0C-4D16-82F4-689D3F318A70}">
      <dgm:prSet/>
      <dgm:spPr/>
      <dgm:t>
        <a:bodyPr/>
        <a:lstStyle/>
        <a:p>
          <a:r>
            <a:rPr lang="en-US" dirty="0"/>
            <a:t>Once an algorithm is devised, need to show it computes the correct answer for all possible   legal inputs.   </a:t>
          </a:r>
        </a:p>
      </dgm:t>
    </dgm:pt>
    <dgm:pt modelId="{F00889EE-91B2-4A1E-BC0F-0B5C872E3506}" type="parTrans" cxnId="{DC7540F0-C958-47A9-B17A-34ED6287C260}">
      <dgm:prSet/>
      <dgm:spPr/>
      <dgm:t>
        <a:bodyPr/>
        <a:lstStyle/>
        <a:p>
          <a:endParaRPr lang="en-US"/>
        </a:p>
      </dgm:t>
    </dgm:pt>
    <dgm:pt modelId="{6A16D8D8-27E9-4E83-A0B1-6D8C06A1D486}" type="sibTrans" cxnId="{DC7540F0-C958-47A9-B17A-34ED6287C260}">
      <dgm:prSet/>
      <dgm:spPr/>
      <dgm:t>
        <a:bodyPr/>
        <a:lstStyle/>
        <a:p>
          <a:endParaRPr lang="en-US"/>
        </a:p>
      </dgm:t>
    </dgm:pt>
    <dgm:pt modelId="{2C38EF34-224A-450B-80F6-6CB5E3578E72}">
      <dgm:prSet/>
      <dgm:spPr/>
      <dgm:t>
        <a:bodyPr/>
        <a:lstStyle/>
        <a:p>
          <a:r>
            <a:rPr lang="en-US"/>
            <a:t>We refer to this process as </a:t>
          </a:r>
          <a:r>
            <a:rPr lang="en-US" i="1"/>
            <a:t>algorithm validation</a:t>
          </a:r>
          <a:r>
            <a:rPr lang="en-US"/>
            <a:t>.</a:t>
          </a:r>
        </a:p>
      </dgm:t>
    </dgm:pt>
    <dgm:pt modelId="{B2C85612-9C09-41D1-9F55-CFD4D6B69AC4}" type="parTrans" cxnId="{E6B883F8-AA46-4DFD-9E09-B4E5EA438686}">
      <dgm:prSet/>
      <dgm:spPr/>
      <dgm:t>
        <a:bodyPr/>
        <a:lstStyle/>
        <a:p>
          <a:endParaRPr lang="en-US"/>
        </a:p>
      </dgm:t>
    </dgm:pt>
    <dgm:pt modelId="{E210B8C3-3D24-4D6B-B804-D12102FAA683}" type="sibTrans" cxnId="{E6B883F8-AA46-4DFD-9E09-B4E5EA438686}">
      <dgm:prSet/>
      <dgm:spPr/>
      <dgm:t>
        <a:bodyPr/>
        <a:lstStyle/>
        <a:p>
          <a:endParaRPr lang="en-US"/>
        </a:p>
      </dgm:t>
    </dgm:pt>
    <dgm:pt modelId="{821B4C19-F7CC-4C47-A31D-B248DD96B5A2}" type="pres">
      <dgm:prSet presAssocID="{A566BF50-631D-4AA9-B569-D62E0F9D80A3}" presName="linear" presStyleCnt="0">
        <dgm:presLayoutVars>
          <dgm:animLvl val="lvl"/>
          <dgm:resizeHandles val="exact"/>
        </dgm:presLayoutVars>
      </dgm:prSet>
      <dgm:spPr/>
    </dgm:pt>
    <dgm:pt modelId="{01D8F205-8596-4ECA-83D9-0889965D308D}" type="pres">
      <dgm:prSet presAssocID="{CD0AE7E9-9F0C-4D16-82F4-689D3F318A70}" presName="parentText" presStyleLbl="node1" presStyleIdx="0" presStyleCnt="2">
        <dgm:presLayoutVars>
          <dgm:chMax val="0"/>
          <dgm:bulletEnabled val="1"/>
        </dgm:presLayoutVars>
      </dgm:prSet>
      <dgm:spPr/>
    </dgm:pt>
    <dgm:pt modelId="{09C292B5-34A4-4CF4-AFA7-307D6D3998CB}" type="pres">
      <dgm:prSet presAssocID="{6A16D8D8-27E9-4E83-A0B1-6D8C06A1D486}" presName="spacer" presStyleCnt="0"/>
      <dgm:spPr/>
    </dgm:pt>
    <dgm:pt modelId="{79C05FB3-38FF-4FB1-8973-000EFDA52489}" type="pres">
      <dgm:prSet presAssocID="{2C38EF34-224A-450B-80F6-6CB5E3578E72}" presName="parentText" presStyleLbl="node1" presStyleIdx="1" presStyleCnt="2">
        <dgm:presLayoutVars>
          <dgm:chMax val="0"/>
          <dgm:bulletEnabled val="1"/>
        </dgm:presLayoutVars>
      </dgm:prSet>
      <dgm:spPr/>
    </dgm:pt>
  </dgm:ptLst>
  <dgm:cxnLst>
    <dgm:cxn modelId="{9EAF763E-702F-444A-BCA2-7BC76540F188}" type="presOf" srcId="{A566BF50-631D-4AA9-B569-D62E0F9D80A3}" destId="{821B4C19-F7CC-4C47-A31D-B248DD96B5A2}" srcOrd="0" destOrd="0" presId="urn:microsoft.com/office/officeart/2005/8/layout/vList2"/>
    <dgm:cxn modelId="{13CC2FA2-D726-45ED-A3A3-E54C6091C6DA}" type="presOf" srcId="{2C38EF34-224A-450B-80F6-6CB5E3578E72}" destId="{79C05FB3-38FF-4FB1-8973-000EFDA52489}" srcOrd="0" destOrd="0" presId="urn:microsoft.com/office/officeart/2005/8/layout/vList2"/>
    <dgm:cxn modelId="{F2185BE1-3F30-4AE2-8E5D-02D974B5A3EF}" type="presOf" srcId="{CD0AE7E9-9F0C-4D16-82F4-689D3F318A70}" destId="{01D8F205-8596-4ECA-83D9-0889965D308D}" srcOrd="0" destOrd="0" presId="urn:microsoft.com/office/officeart/2005/8/layout/vList2"/>
    <dgm:cxn modelId="{DC7540F0-C958-47A9-B17A-34ED6287C260}" srcId="{A566BF50-631D-4AA9-B569-D62E0F9D80A3}" destId="{CD0AE7E9-9F0C-4D16-82F4-689D3F318A70}" srcOrd="0" destOrd="0" parTransId="{F00889EE-91B2-4A1E-BC0F-0B5C872E3506}" sibTransId="{6A16D8D8-27E9-4E83-A0B1-6D8C06A1D486}"/>
    <dgm:cxn modelId="{E6B883F8-AA46-4DFD-9E09-B4E5EA438686}" srcId="{A566BF50-631D-4AA9-B569-D62E0F9D80A3}" destId="{2C38EF34-224A-450B-80F6-6CB5E3578E72}" srcOrd="1" destOrd="0" parTransId="{B2C85612-9C09-41D1-9F55-CFD4D6B69AC4}" sibTransId="{E210B8C3-3D24-4D6B-B804-D12102FAA683}"/>
    <dgm:cxn modelId="{5DAED045-4C41-4C1A-9E8E-C7F2D2066C54}" type="presParOf" srcId="{821B4C19-F7CC-4C47-A31D-B248DD96B5A2}" destId="{01D8F205-8596-4ECA-83D9-0889965D308D}" srcOrd="0" destOrd="0" presId="urn:microsoft.com/office/officeart/2005/8/layout/vList2"/>
    <dgm:cxn modelId="{21ADE82A-0271-48B2-8FEC-B2361F17B908}" type="presParOf" srcId="{821B4C19-F7CC-4C47-A31D-B248DD96B5A2}" destId="{09C292B5-34A4-4CF4-AFA7-307D6D3998CB}" srcOrd="1" destOrd="0" presId="urn:microsoft.com/office/officeart/2005/8/layout/vList2"/>
    <dgm:cxn modelId="{AE61A1A1-5ECD-4B9C-B5FF-BB34166F643C}" type="presParOf" srcId="{821B4C19-F7CC-4C47-A31D-B248DD96B5A2}" destId="{79C05FB3-38FF-4FB1-8973-000EFDA5248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6BF50-631D-4AA9-B569-D62E0F9D80A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0AE7E9-9F0C-4D16-82F4-689D3F318A70}">
      <dgm:prSet/>
      <dgm:spPr/>
      <dgm:t>
        <a:bodyPr/>
        <a:lstStyle/>
        <a:p>
          <a:r>
            <a:rPr lang="en-US" altLang="en-US" dirty="0">
              <a:latin typeface="Times New Roman" panose="02020603050405020304" pitchFamily="18" charset="0"/>
            </a:rPr>
            <a:t>called </a:t>
          </a:r>
          <a:r>
            <a:rPr lang="en-US" altLang="en-US" dirty="0">
              <a:solidFill>
                <a:srgbClr val="92D050"/>
              </a:solidFill>
              <a:latin typeface="Times New Roman" panose="02020603050405020304" pitchFamily="18" charset="0"/>
            </a:rPr>
            <a:t>analysis</a:t>
          </a:r>
          <a:r>
            <a:rPr lang="en-US" altLang="en-US" dirty="0">
              <a:latin typeface="Times New Roman" panose="02020603050405020304" pitchFamily="18" charset="0"/>
            </a:rPr>
            <a:t> of  algorithm. </a:t>
          </a:r>
          <a:endParaRPr lang="en-US" dirty="0"/>
        </a:p>
      </dgm:t>
    </dgm:pt>
    <dgm:pt modelId="{F00889EE-91B2-4A1E-BC0F-0B5C872E3506}" type="parTrans" cxnId="{DC7540F0-C958-47A9-B17A-34ED6287C260}">
      <dgm:prSet/>
      <dgm:spPr/>
      <dgm:t>
        <a:bodyPr/>
        <a:lstStyle/>
        <a:p>
          <a:endParaRPr lang="en-US"/>
        </a:p>
      </dgm:t>
    </dgm:pt>
    <dgm:pt modelId="{6A16D8D8-27E9-4E83-A0B1-6D8C06A1D486}" type="sibTrans" cxnId="{DC7540F0-C958-47A9-B17A-34ED6287C260}">
      <dgm:prSet/>
      <dgm:spPr/>
      <dgm:t>
        <a:bodyPr/>
        <a:lstStyle/>
        <a:p>
          <a:endParaRPr lang="en-US"/>
        </a:p>
      </dgm:t>
    </dgm:pt>
    <dgm:pt modelId="{2C38EF34-224A-450B-80F6-6CB5E3578E72}">
      <dgm:prSet/>
      <dgm:spPr/>
      <dgm:t>
        <a:bodyPr/>
        <a:lstStyle/>
        <a:p>
          <a:r>
            <a:rPr lang="en-US" altLang="en-US" dirty="0">
              <a:latin typeface="Times New Roman" panose="02020603050405020304" pitchFamily="18" charset="0"/>
            </a:rPr>
            <a:t>Analysis of algorithms or performance analysis refers to the task of      </a:t>
          </a:r>
          <a:r>
            <a:rPr lang="en-US" altLang="en-US" dirty="0">
              <a:solidFill>
                <a:srgbClr val="92D050"/>
              </a:solidFill>
              <a:latin typeface="Times New Roman" panose="02020603050405020304" pitchFamily="18" charset="0"/>
            </a:rPr>
            <a:t>determining</a:t>
          </a:r>
          <a:r>
            <a:rPr lang="en-US" altLang="en-US" dirty="0">
              <a:latin typeface="Times New Roman" panose="02020603050405020304" pitchFamily="18" charset="0"/>
            </a:rPr>
            <a:t> how much </a:t>
          </a:r>
          <a:r>
            <a:rPr lang="en-US" altLang="en-US" dirty="0">
              <a:solidFill>
                <a:srgbClr val="92D050"/>
              </a:solidFill>
              <a:latin typeface="Times New Roman" panose="02020603050405020304" pitchFamily="18" charset="0"/>
            </a:rPr>
            <a:t>computing time and storage </a:t>
          </a:r>
          <a:r>
            <a:rPr lang="en-US" altLang="en-US" dirty="0">
              <a:latin typeface="Times New Roman" panose="02020603050405020304" pitchFamily="18" charset="0"/>
            </a:rPr>
            <a:t>an algorithm requires.</a:t>
          </a:r>
          <a:endParaRPr lang="en-US" dirty="0"/>
        </a:p>
      </dgm:t>
    </dgm:pt>
    <dgm:pt modelId="{B2C85612-9C09-41D1-9F55-CFD4D6B69AC4}" type="parTrans" cxnId="{E6B883F8-AA46-4DFD-9E09-B4E5EA438686}">
      <dgm:prSet/>
      <dgm:spPr/>
      <dgm:t>
        <a:bodyPr/>
        <a:lstStyle/>
        <a:p>
          <a:endParaRPr lang="en-US"/>
        </a:p>
      </dgm:t>
    </dgm:pt>
    <dgm:pt modelId="{E210B8C3-3D24-4D6B-B804-D12102FAA683}" type="sibTrans" cxnId="{E6B883F8-AA46-4DFD-9E09-B4E5EA438686}">
      <dgm:prSet/>
      <dgm:spPr/>
      <dgm:t>
        <a:bodyPr/>
        <a:lstStyle/>
        <a:p>
          <a:endParaRPr lang="en-US"/>
        </a:p>
      </dgm:t>
    </dgm:pt>
    <dgm:pt modelId="{821B4C19-F7CC-4C47-A31D-B248DD96B5A2}" type="pres">
      <dgm:prSet presAssocID="{A566BF50-631D-4AA9-B569-D62E0F9D80A3}" presName="linear" presStyleCnt="0">
        <dgm:presLayoutVars>
          <dgm:animLvl val="lvl"/>
          <dgm:resizeHandles val="exact"/>
        </dgm:presLayoutVars>
      </dgm:prSet>
      <dgm:spPr/>
    </dgm:pt>
    <dgm:pt modelId="{01D8F205-8596-4ECA-83D9-0889965D308D}" type="pres">
      <dgm:prSet presAssocID="{CD0AE7E9-9F0C-4D16-82F4-689D3F318A70}" presName="parentText" presStyleLbl="node1" presStyleIdx="0" presStyleCnt="2">
        <dgm:presLayoutVars>
          <dgm:chMax val="0"/>
          <dgm:bulletEnabled val="1"/>
        </dgm:presLayoutVars>
      </dgm:prSet>
      <dgm:spPr/>
    </dgm:pt>
    <dgm:pt modelId="{09C292B5-34A4-4CF4-AFA7-307D6D3998CB}" type="pres">
      <dgm:prSet presAssocID="{6A16D8D8-27E9-4E83-A0B1-6D8C06A1D486}" presName="spacer" presStyleCnt="0"/>
      <dgm:spPr/>
    </dgm:pt>
    <dgm:pt modelId="{79C05FB3-38FF-4FB1-8973-000EFDA52489}" type="pres">
      <dgm:prSet presAssocID="{2C38EF34-224A-450B-80F6-6CB5E3578E72}" presName="parentText" presStyleLbl="node1" presStyleIdx="1" presStyleCnt="2">
        <dgm:presLayoutVars>
          <dgm:chMax val="0"/>
          <dgm:bulletEnabled val="1"/>
        </dgm:presLayoutVars>
      </dgm:prSet>
      <dgm:spPr/>
    </dgm:pt>
  </dgm:ptLst>
  <dgm:cxnLst>
    <dgm:cxn modelId="{9EAF763E-702F-444A-BCA2-7BC76540F188}" type="presOf" srcId="{A566BF50-631D-4AA9-B569-D62E0F9D80A3}" destId="{821B4C19-F7CC-4C47-A31D-B248DD96B5A2}" srcOrd="0" destOrd="0" presId="urn:microsoft.com/office/officeart/2005/8/layout/vList2"/>
    <dgm:cxn modelId="{13CC2FA2-D726-45ED-A3A3-E54C6091C6DA}" type="presOf" srcId="{2C38EF34-224A-450B-80F6-6CB5E3578E72}" destId="{79C05FB3-38FF-4FB1-8973-000EFDA52489}" srcOrd="0" destOrd="0" presId="urn:microsoft.com/office/officeart/2005/8/layout/vList2"/>
    <dgm:cxn modelId="{F2185BE1-3F30-4AE2-8E5D-02D974B5A3EF}" type="presOf" srcId="{CD0AE7E9-9F0C-4D16-82F4-689D3F318A70}" destId="{01D8F205-8596-4ECA-83D9-0889965D308D}" srcOrd="0" destOrd="0" presId="urn:microsoft.com/office/officeart/2005/8/layout/vList2"/>
    <dgm:cxn modelId="{DC7540F0-C958-47A9-B17A-34ED6287C260}" srcId="{A566BF50-631D-4AA9-B569-D62E0F9D80A3}" destId="{CD0AE7E9-9F0C-4D16-82F4-689D3F318A70}" srcOrd="0" destOrd="0" parTransId="{F00889EE-91B2-4A1E-BC0F-0B5C872E3506}" sibTransId="{6A16D8D8-27E9-4E83-A0B1-6D8C06A1D486}"/>
    <dgm:cxn modelId="{E6B883F8-AA46-4DFD-9E09-B4E5EA438686}" srcId="{A566BF50-631D-4AA9-B569-D62E0F9D80A3}" destId="{2C38EF34-224A-450B-80F6-6CB5E3578E72}" srcOrd="1" destOrd="0" parTransId="{B2C85612-9C09-41D1-9F55-CFD4D6B69AC4}" sibTransId="{E210B8C3-3D24-4D6B-B804-D12102FAA683}"/>
    <dgm:cxn modelId="{5DAED045-4C41-4C1A-9E8E-C7F2D2066C54}" type="presParOf" srcId="{821B4C19-F7CC-4C47-A31D-B248DD96B5A2}" destId="{01D8F205-8596-4ECA-83D9-0889965D308D}" srcOrd="0" destOrd="0" presId="urn:microsoft.com/office/officeart/2005/8/layout/vList2"/>
    <dgm:cxn modelId="{21ADE82A-0271-48B2-8FEC-B2361F17B908}" type="presParOf" srcId="{821B4C19-F7CC-4C47-A31D-B248DD96B5A2}" destId="{09C292B5-34A4-4CF4-AFA7-307D6D3998CB}" srcOrd="1" destOrd="0" presId="urn:microsoft.com/office/officeart/2005/8/layout/vList2"/>
    <dgm:cxn modelId="{AE61A1A1-5ECD-4B9C-B5FF-BB34166F643C}" type="presParOf" srcId="{821B4C19-F7CC-4C47-A31D-B248DD96B5A2}" destId="{79C05FB3-38FF-4FB1-8973-000EFDA5248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66BF50-631D-4AA9-B569-D62E0F9D80A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D0AE7E9-9F0C-4D16-82F4-689D3F318A70}">
      <dgm:prSet/>
      <dgm:spPr/>
      <dgm:t>
        <a:bodyPr/>
        <a:lstStyle/>
        <a:p>
          <a:pPr algn="just"/>
          <a:r>
            <a:rPr lang="en-US" altLang="en-US" dirty="0">
              <a:latin typeface="Times New Roman" panose="02020603050405020304" pitchFamily="18" charset="0"/>
            </a:rPr>
            <a:t>Testing a program consists - two phases </a:t>
          </a:r>
        </a:p>
        <a:p>
          <a:pPr algn="just"/>
          <a:r>
            <a:rPr lang="en-US" altLang="en-US" b="1" i="1" u="sng" dirty="0">
              <a:solidFill>
                <a:srgbClr val="7030A0"/>
              </a:solidFill>
              <a:latin typeface="Times New Roman" panose="02020603050405020304" pitchFamily="18" charset="0"/>
            </a:rPr>
            <a:t>debugging</a:t>
          </a:r>
          <a:r>
            <a:rPr lang="en-US" altLang="en-US" b="1" i="1" dirty="0">
              <a:solidFill>
                <a:srgbClr val="7030A0"/>
              </a:solidFill>
              <a:latin typeface="Times New Roman" panose="02020603050405020304" pitchFamily="18" charset="0"/>
            </a:rPr>
            <a:t> </a:t>
          </a:r>
          <a:r>
            <a:rPr lang="en-US" altLang="en-US" b="1" dirty="0">
              <a:solidFill>
                <a:srgbClr val="7030A0"/>
              </a:solidFill>
              <a:latin typeface="Times New Roman" panose="02020603050405020304" pitchFamily="18" charset="0"/>
            </a:rPr>
            <a:t>and </a:t>
          </a:r>
          <a:r>
            <a:rPr lang="en-US" altLang="en-US" b="1" i="1" u="sng" dirty="0">
              <a:solidFill>
                <a:srgbClr val="7030A0"/>
              </a:solidFill>
              <a:latin typeface="Times New Roman" panose="02020603050405020304" pitchFamily="18" charset="0"/>
            </a:rPr>
            <a:t>profiling</a:t>
          </a:r>
          <a:r>
            <a:rPr lang="en-US" altLang="en-US" b="1" i="1" dirty="0">
              <a:solidFill>
                <a:srgbClr val="7030A0"/>
              </a:solidFill>
              <a:latin typeface="Times New Roman" panose="02020603050405020304" pitchFamily="18" charset="0"/>
            </a:rPr>
            <a:t> </a:t>
          </a:r>
          <a:r>
            <a:rPr lang="en-US" altLang="en-US" i="1" dirty="0">
              <a:latin typeface="Times New Roman" panose="02020603050405020304" pitchFamily="18" charset="0"/>
            </a:rPr>
            <a:t>(or performance measurement)</a:t>
          </a:r>
          <a:r>
            <a:rPr lang="en-US" altLang="en-US" dirty="0">
              <a:latin typeface="Times New Roman" panose="02020603050405020304" pitchFamily="18" charset="0"/>
            </a:rPr>
            <a:t>.</a:t>
          </a:r>
        </a:p>
        <a:p>
          <a:pPr algn="just"/>
          <a:endParaRPr lang="en-US" dirty="0"/>
        </a:p>
      </dgm:t>
    </dgm:pt>
    <dgm:pt modelId="{F00889EE-91B2-4A1E-BC0F-0B5C872E3506}" type="parTrans" cxnId="{DC7540F0-C958-47A9-B17A-34ED6287C260}">
      <dgm:prSet/>
      <dgm:spPr/>
      <dgm:t>
        <a:bodyPr/>
        <a:lstStyle/>
        <a:p>
          <a:pPr algn="just"/>
          <a:endParaRPr lang="en-US"/>
        </a:p>
      </dgm:t>
    </dgm:pt>
    <dgm:pt modelId="{6A16D8D8-27E9-4E83-A0B1-6D8C06A1D486}" type="sibTrans" cxnId="{DC7540F0-C958-47A9-B17A-34ED6287C260}">
      <dgm:prSet/>
      <dgm:spPr/>
      <dgm:t>
        <a:bodyPr/>
        <a:lstStyle/>
        <a:p>
          <a:pPr algn="just"/>
          <a:endParaRPr lang="en-US"/>
        </a:p>
      </dgm:t>
    </dgm:pt>
    <dgm:pt modelId="{2C38EF34-224A-450B-80F6-6CB5E3578E72}">
      <dgm:prSet/>
      <dgm:spPr/>
      <dgm:t>
        <a:bodyPr/>
        <a:lstStyle/>
        <a:p>
          <a:pPr algn="just"/>
          <a:r>
            <a:rPr lang="en-US" altLang="en-US" dirty="0">
              <a:solidFill>
                <a:srgbClr val="C00000"/>
              </a:solidFill>
              <a:latin typeface="Abadi" panose="020F0502020204030204" pitchFamily="34" charset="0"/>
            </a:rPr>
            <a:t>Debugging</a:t>
          </a:r>
          <a:r>
            <a:rPr lang="en-US" altLang="en-US" dirty="0">
              <a:latin typeface="Times New Roman" panose="02020603050405020304" pitchFamily="18" charset="0"/>
            </a:rPr>
            <a:t> - process of executing programs on sample data sets to      determine faulty result occur and, if so, to correct them</a:t>
          </a:r>
          <a:endParaRPr lang="en-US" dirty="0"/>
        </a:p>
      </dgm:t>
    </dgm:pt>
    <dgm:pt modelId="{B2C85612-9C09-41D1-9F55-CFD4D6B69AC4}" type="parTrans" cxnId="{E6B883F8-AA46-4DFD-9E09-B4E5EA438686}">
      <dgm:prSet/>
      <dgm:spPr/>
      <dgm:t>
        <a:bodyPr/>
        <a:lstStyle/>
        <a:p>
          <a:pPr algn="just"/>
          <a:endParaRPr lang="en-US"/>
        </a:p>
      </dgm:t>
    </dgm:pt>
    <dgm:pt modelId="{E210B8C3-3D24-4D6B-B804-D12102FAA683}" type="sibTrans" cxnId="{E6B883F8-AA46-4DFD-9E09-B4E5EA438686}">
      <dgm:prSet/>
      <dgm:spPr/>
      <dgm:t>
        <a:bodyPr/>
        <a:lstStyle/>
        <a:p>
          <a:pPr algn="just"/>
          <a:endParaRPr lang="en-US"/>
        </a:p>
      </dgm:t>
    </dgm:pt>
    <dgm:pt modelId="{8D6DE2F5-63D0-4B17-AADD-92BE384134CA}">
      <dgm:prSet/>
      <dgm:spPr/>
      <dgm:t>
        <a:bodyPr/>
        <a:lstStyle/>
        <a:p>
          <a:pPr algn="just"/>
          <a:r>
            <a:rPr lang="en-US" altLang="en-US" dirty="0">
              <a:solidFill>
                <a:srgbClr val="C00000"/>
              </a:solidFill>
              <a:latin typeface="Times New Roman" panose="02020603050405020304" pitchFamily="18" charset="0"/>
            </a:rPr>
            <a:t>Profiling or performance measurement </a:t>
          </a:r>
          <a:r>
            <a:rPr lang="en-US" altLang="en-US" dirty="0">
              <a:latin typeface="Times New Roman" panose="02020603050405020304" pitchFamily="18" charset="0"/>
            </a:rPr>
            <a:t>-executing a       correct program on data set and measuring the time and space it takes to      compute the results.</a:t>
          </a:r>
          <a:endParaRPr lang="en-US" dirty="0"/>
        </a:p>
      </dgm:t>
    </dgm:pt>
    <dgm:pt modelId="{D6855107-83C8-4FFB-A7FC-D7C2257776A0}" type="parTrans" cxnId="{F4144ADA-1F04-47FE-ACD2-7EA4FF500058}">
      <dgm:prSet/>
      <dgm:spPr/>
      <dgm:t>
        <a:bodyPr/>
        <a:lstStyle/>
        <a:p>
          <a:pPr algn="just"/>
          <a:endParaRPr lang="en-US"/>
        </a:p>
      </dgm:t>
    </dgm:pt>
    <dgm:pt modelId="{F0693737-707A-438E-B85F-6D1272CAC144}" type="sibTrans" cxnId="{F4144ADA-1F04-47FE-ACD2-7EA4FF500058}">
      <dgm:prSet/>
      <dgm:spPr/>
      <dgm:t>
        <a:bodyPr/>
        <a:lstStyle/>
        <a:p>
          <a:pPr algn="just"/>
          <a:endParaRPr lang="en-US"/>
        </a:p>
      </dgm:t>
    </dgm:pt>
    <dgm:pt modelId="{821B4C19-F7CC-4C47-A31D-B248DD96B5A2}" type="pres">
      <dgm:prSet presAssocID="{A566BF50-631D-4AA9-B569-D62E0F9D80A3}" presName="linear" presStyleCnt="0">
        <dgm:presLayoutVars>
          <dgm:animLvl val="lvl"/>
          <dgm:resizeHandles val="exact"/>
        </dgm:presLayoutVars>
      </dgm:prSet>
      <dgm:spPr/>
    </dgm:pt>
    <dgm:pt modelId="{01D8F205-8596-4ECA-83D9-0889965D308D}" type="pres">
      <dgm:prSet presAssocID="{CD0AE7E9-9F0C-4D16-82F4-689D3F318A70}" presName="parentText" presStyleLbl="node1" presStyleIdx="0" presStyleCnt="3" custLinFactY="-675" custLinFactNeighborX="150" custLinFactNeighborY="-100000">
        <dgm:presLayoutVars>
          <dgm:chMax val="0"/>
          <dgm:bulletEnabled val="1"/>
        </dgm:presLayoutVars>
      </dgm:prSet>
      <dgm:spPr/>
    </dgm:pt>
    <dgm:pt modelId="{09C292B5-34A4-4CF4-AFA7-307D6D3998CB}" type="pres">
      <dgm:prSet presAssocID="{6A16D8D8-27E9-4E83-A0B1-6D8C06A1D486}" presName="spacer" presStyleCnt="0"/>
      <dgm:spPr/>
    </dgm:pt>
    <dgm:pt modelId="{79C05FB3-38FF-4FB1-8973-000EFDA52489}" type="pres">
      <dgm:prSet presAssocID="{2C38EF34-224A-450B-80F6-6CB5E3578E72}" presName="parentText" presStyleLbl="node1" presStyleIdx="1" presStyleCnt="3">
        <dgm:presLayoutVars>
          <dgm:chMax val="0"/>
          <dgm:bulletEnabled val="1"/>
        </dgm:presLayoutVars>
      </dgm:prSet>
      <dgm:spPr/>
    </dgm:pt>
    <dgm:pt modelId="{6B471A58-1417-4B91-9C5E-12374BDD6E7B}" type="pres">
      <dgm:prSet presAssocID="{E210B8C3-3D24-4D6B-B804-D12102FAA683}" presName="spacer" presStyleCnt="0"/>
      <dgm:spPr/>
    </dgm:pt>
    <dgm:pt modelId="{EE56D9C9-6A24-4FE4-AE8F-D0329D2E9290}" type="pres">
      <dgm:prSet presAssocID="{8D6DE2F5-63D0-4B17-AADD-92BE384134CA}" presName="parentText" presStyleLbl="node1" presStyleIdx="2" presStyleCnt="3" custLinFactY="136" custLinFactNeighborX="-152" custLinFactNeighborY="100000">
        <dgm:presLayoutVars>
          <dgm:chMax val="0"/>
          <dgm:bulletEnabled val="1"/>
        </dgm:presLayoutVars>
      </dgm:prSet>
      <dgm:spPr/>
    </dgm:pt>
  </dgm:ptLst>
  <dgm:cxnLst>
    <dgm:cxn modelId="{9EAF763E-702F-444A-BCA2-7BC76540F188}" type="presOf" srcId="{A566BF50-631D-4AA9-B569-D62E0F9D80A3}" destId="{821B4C19-F7CC-4C47-A31D-B248DD96B5A2}" srcOrd="0" destOrd="0" presId="urn:microsoft.com/office/officeart/2005/8/layout/vList2"/>
    <dgm:cxn modelId="{A4B3A13F-EAF9-4608-860F-9F6B38BFAF7D}" type="presOf" srcId="{8D6DE2F5-63D0-4B17-AADD-92BE384134CA}" destId="{EE56D9C9-6A24-4FE4-AE8F-D0329D2E9290}" srcOrd="0" destOrd="0" presId="urn:microsoft.com/office/officeart/2005/8/layout/vList2"/>
    <dgm:cxn modelId="{13CC2FA2-D726-45ED-A3A3-E54C6091C6DA}" type="presOf" srcId="{2C38EF34-224A-450B-80F6-6CB5E3578E72}" destId="{79C05FB3-38FF-4FB1-8973-000EFDA52489}" srcOrd="0" destOrd="0" presId="urn:microsoft.com/office/officeart/2005/8/layout/vList2"/>
    <dgm:cxn modelId="{F4144ADA-1F04-47FE-ACD2-7EA4FF500058}" srcId="{A566BF50-631D-4AA9-B569-D62E0F9D80A3}" destId="{8D6DE2F5-63D0-4B17-AADD-92BE384134CA}" srcOrd="2" destOrd="0" parTransId="{D6855107-83C8-4FFB-A7FC-D7C2257776A0}" sibTransId="{F0693737-707A-438E-B85F-6D1272CAC144}"/>
    <dgm:cxn modelId="{F2185BE1-3F30-4AE2-8E5D-02D974B5A3EF}" type="presOf" srcId="{CD0AE7E9-9F0C-4D16-82F4-689D3F318A70}" destId="{01D8F205-8596-4ECA-83D9-0889965D308D}" srcOrd="0" destOrd="0" presId="urn:microsoft.com/office/officeart/2005/8/layout/vList2"/>
    <dgm:cxn modelId="{DC7540F0-C958-47A9-B17A-34ED6287C260}" srcId="{A566BF50-631D-4AA9-B569-D62E0F9D80A3}" destId="{CD0AE7E9-9F0C-4D16-82F4-689D3F318A70}" srcOrd="0" destOrd="0" parTransId="{F00889EE-91B2-4A1E-BC0F-0B5C872E3506}" sibTransId="{6A16D8D8-27E9-4E83-A0B1-6D8C06A1D486}"/>
    <dgm:cxn modelId="{E6B883F8-AA46-4DFD-9E09-B4E5EA438686}" srcId="{A566BF50-631D-4AA9-B569-D62E0F9D80A3}" destId="{2C38EF34-224A-450B-80F6-6CB5E3578E72}" srcOrd="1" destOrd="0" parTransId="{B2C85612-9C09-41D1-9F55-CFD4D6B69AC4}" sibTransId="{E210B8C3-3D24-4D6B-B804-D12102FAA683}"/>
    <dgm:cxn modelId="{5DAED045-4C41-4C1A-9E8E-C7F2D2066C54}" type="presParOf" srcId="{821B4C19-F7CC-4C47-A31D-B248DD96B5A2}" destId="{01D8F205-8596-4ECA-83D9-0889965D308D}" srcOrd="0" destOrd="0" presId="urn:microsoft.com/office/officeart/2005/8/layout/vList2"/>
    <dgm:cxn modelId="{21ADE82A-0271-48B2-8FEC-B2361F17B908}" type="presParOf" srcId="{821B4C19-F7CC-4C47-A31D-B248DD96B5A2}" destId="{09C292B5-34A4-4CF4-AFA7-307D6D3998CB}" srcOrd="1" destOrd="0" presId="urn:microsoft.com/office/officeart/2005/8/layout/vList2"/>
    <dgm:cxn modelId="{AE61A1A1-5ECD-4B9C-B5FF-BB34166F643C}" type="presParOf" srcId="{821B4C19-F7CC-4C47-A31D-B248DD96B5A2}" destId="{79C05FB3-38FF-4FB1-8973-000EFDA52489}" srcOrd="2" destOrd="0" presId="urn:microsoft.com/office/officeart/2005/8/layout/vList2"/>
    <dgm:cxn modelId="{EBD13618-0CE5-4D24-8B89-4395EEF8CCC0}" type="presParOf" srcId="{821B4C19-F7CC-4C47-A31D-B248DD96B5A2}" destId="{6B471A58-1417-4B91-9C5E-12374BDD6E7B}" srcOrd="3" destOrd="0" presId="urn:microsoft.com/office/officeart/2005/8/layout/vList2"/>
    <dgm:cxn modelId="{B3900250-A24E-4704-9ABE-8202B137A16F}" type="presParOf" srcId="{821B4C19-F7CC-4C47-A31D-B248DD96B5A2}" destId="{EE56D9C9-6A24-4FE4-AE8F-D0329D2E929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CA8489-86A3-4D2F-A41F-2F680B9C731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97AD158-FD82-4CBE-8A19-AEAEB34C5D15}">
      <dgm:prSet/>
      <dgm:spPr/>
      <dgm:t>
        <a:bodyPr/>
        <a:lstStyle/>
        <a:p>
          <a:r>
            <a:rPr lang="en-US" b="1"/>
            <a:t>We only analyze </a:t>
          </a:r>
          <a:r>
            <a:rPr lang="en-US" b="1" i="1"/>
            <a:t>correct</a:t>
          </a:r>
          <a:r>
            <a:rPr lang="en-US" b="1"/>
            <a:t> algorithms</a:t>
          </a:r>
          <a:endParaRPr lang="en-US"/>
        </a:p>
      </dgm:t>
    </dgm:pt>
    <dgm:pt modelId="{12076519-C3CC-4558-9261-8EEE0527B274}" type="parTrans" cxnId="{90FAA9F2-E77D-406C-9DBC-D4E6EF5A25FB}">
      <dgm:prSet/>
      <dgm:spPr/>
      <dgm:t>
        <a:bodyPr/>
        <a:lstStyle/>
        <a:p>
          <a:endParaRPr lang="en-US"/>
        </a:p>
      </dgm:t>
    </dgm:pt>
    <dgm:pt modelId="{2488E243-DFCB-4280-B625-FC4C40B61EA4}" type="sibTrans" cxnId="{90FAA9F2-E77D-406C-9DBC-D4E6EF5A25FB}">
      <dgm:prSet/>
      <dgm:spPr/>
      <dgm:t>
        <a:bodyPr/>
        <a:lstStyle/>
        <a:p>
          <a:endParaRPr lang="en-US"/>
        </a:p>
      </dgm:t>
    </dgm:pt>
    <dgm:pt modelId="{3D7E6928-9FA9-43CE-88DE-6BB6BDD45DED}">
      <dgm:prSet/>
      <dgm:spPr/>
      <dgm:t>
        <a:bodyPr/>
        <a:lstStyle/>
        <a:p>
          <a:r>
            <a:rPr lang="en-US" b="1"/>
            <a:t>An algorithm is </a:t>
          </a:r>
          <a:r>
            <a:rPr lang="en-US" b="1" i="1"/>
            <a:t>correct</a:t>
          </a:r>
          <a:endParaRPr lang="en-US"/>
        </a:p>
      </dgm:t>
    </dgm:pt>
    <dgm:pt modelId="{C64DFD15-DFB0-4C7C-96A8-71572E80C934}" type="parTrans" cxnId="{41F1652B-4661-47DC-A84C-155C879E4AA6}">
      <dgm:prSet/>
      <dgm:spPr/>
      <dgm:t>
        <a:bodyPr/>
        <a:lstStyle/>
        <a:p>
          <a:endParaRPr lang="en-US"/>
        </a:p>
      </dgm:t>
    </dgm:pt>
    <dgm:pt modelId="{FBF92CFB-8F7C-4140-A6DC-CB74C060AE8C}" type="sibTrans" cxnId="{41F1652B-4661-47DC-A84C-155C879E4AA6}">
      <dgm:prSet/>
      <dgm:spPr/>
      <dgm:t>
        <a:bodyPr/>
        <a:lstStyle/>
        <a:p>
          <a:endParaRPr lang="en-US"/>
        </a:p>
      </dgm:t>
    </dgm:pt>
    <dgm:pt modelId="{CB99A1B3-E6FA-4428-836C-8D79368AC0D1}">
      <dgm:prSet/>
      <dgm:spPr/>
      <dgm:t>
        <a:bodyPr/>
        <a:lstStyle/>
        <a:p>
          <a:r>
            <a:rPr lang="en-US" b="0" dirty="0"/>
            <a:t>If</a:t>
          </a:r>
          <a:r>
            <a:rPr lang="en-US" b="0" dirty="0">
              <a:solidFill>
                <a:srgbClr val="FF0000"/>
              </a:solidFill>
            </a:rPr>
            <a:t>, for every input </a:t>
          </a:r>
          <a:r>
            <a:rPr lang="en-US" b="0" dirty="0"/>
            <a:t>instance, it </a:t>
          </a:r>
          <a:r>
            <a:rPr lang="en-US" b="0" i="1" dirty="0">
              <a:solidFill>
                <a:srgbClr val="FF0000"/>
              </a:solidFill>
            </a:rPr>
            <a:t>halts</a:t>
          </a:r>
          <a:r>
            <a:rPr lang="en-US" b="0" i="1" dirty="0"/>
            <a:t> with the </a:t>
          </a:r>
          <a:r>
            <a:rPr lang="en-US" b="0" i="1" dirty="0">
              <a:solidFill>
                <a:srgbClr val="FF0000"/>
              </a:solidFill>
            </a:rPr>
            <a:t>correct </a:t>
          </a:r>
          <a:r>
            <a:rPr lang="en-US" b="0" dirty="0"/>
            <a:t>output</a:t>
          </a:r>
        </a:p>
      </dgm:t>
    </dgm:pt>
    <dgm:pt modelId="{44B63DA0-1F16-4AEA-8156-053D86B88B0F}" type="parTrans" cxnId="{18D1E343-F2B1-4B01-B8FF-6C68B89384F9}">
      <dgm:prSet/>
      <dgm:spPr/>
      <dgm:t>
        <a:bodyPr/>
        <a:lstStyle/>
        <a:p>
          <a:endParaRPr lang="en-US"/>
        </a:p>
      </dgm:t>
    </dgm:pt>
    <dgm:pt modelId="{C55EFE31-480C-43B3-8B4E-12601BD3D7C1}" type="sibTrans" cxnId="{18D1E343-F2B1-4B01-B8FF-6C68B89384F9}">
      <dgm:prSet/>
      <dgm:spPr/>
      <dgm:t>
        <a:bodyPr/>
        <a:lstStyle/>
        <a:p>
          <a:endParaRPr lang="en-US"/>
        </a:p>
      </dgm:t>
    </dgm:pt>
    <dgm:pt modelId="{FB962E69-8881-4ABA-97C6-B633B5966AC9}">
      <dgm:prSet/>
      <dgm:spPr/>
      <dgm:t>
        <a:bodyPr/>
        <a:lstStyle/>
        <a:p>
          <a:r>
            <a:rPr lang="en-US" b="1" i="1"/>
            <a:t>Incorrect</a:t>
          </a:r>
          <a:r>
            <a:rPr lang="en-US" b="1"/>
            <a:t> algorithms</a:t>
          </a:r>
          <a:endParaRPr lang="en-US"/>
        </a:p>
      </dgm:t>
    </dgm:pt>
    <dgm:pt modelId="{8288E4AE-1793-4D01-9D8E-7BBE94867ADD}" type="parTrans" cxnId="{EE7DABED-B205-4134-A152-D2302304EA21}">
      <dgm:prSet/>
      <dgm:spPr/>
      <dgm:t>
        <a:bodyPr/>
        <a:lstStyle/>
        <a:p>
          <a:endParaRPr lang="en-US"/>
        </a:p>
      </dgm:t>
    </dgm:pt>
    <dgm:pt modelId="{0166B552-7275-4D56-8BF9-66A209935947}" type="sibTrans" cxnId="{EE7DABED-B205-4134-A152-D2302304EA21}">
      <dgm:prSet/>
      <dgm:spPr/>
      <dgm:t>
        <a:bodyPr/>
        <a:lstStyle/>
        <a:p>
          <a:endParaRPr lang="en-US"/>
        </a:p>
      </dgm:t>
    </dgm:pt>
    <dgm:pt modelId="{D8DC51B3-F191-4FA3-9E23-A642BC3C4D01}">
      <dgm:prSet/>
      <dgm:spPr/>
      <dgm:t>
        <a:bodyPr/>
        <a:lstStyle/>
        <a:p>
          <a:r>
            <a:rPr lang="en-US" b="0" dirty="0"/>
            <a:t>Might </a:t>
          </a:r>
          <a:r>
            <a:rPr lang="en-US" b="0" i="1" dirty="0">
              <a:solidFill>
                <a:srgbClr val="FF0000"/>
              </a:solidFill>
            </a:rPr>
            <a:t>not halt</a:t>
          </a:r>
          <a:r>
            <a:rPr lang="en-US" b="0" dirty="0">
              <a:solidFill>
                <a:srgbClr val="FF0000"/>
              </a:solidFill>
            </a:rPr>
            <a:t> </a:t>
          </a:r>
          <a:r>
            <a:rPr lang="en-US" b="0" dirty="0"/>
            <a:t>at all </a:t>
          </a:r>
          <a:r>
            <a:rPr lang="en-US" b="0" i="1" dirty="0">
              <a:solidFill>
                <a:srgbClr val="FF0000"/>
              </a:solidFill>
            </a:rPr>
            <a:t>on some</a:t>
          </a:r>
          <a:r>
            <a:rPr lang="en-US" b="0" dirty="0">
              <a:solidFill>
                <a:srgbClr val="FF0000"/>
              </a:solidFill>
            </a:rPr>
            <a:t> input </a:t>
          </a:r>
          <a:r>
            <a:rPr lang="en-US" b="0" dirty="0"/>
            <a:t>instances</a:t>
          </a:r>
        </a:p>
      </dgm:t>
    </dgm:pt>
    <dgm:pt modelId="{E05F0DA8-F358-4E13-9F83-BE0017EAC0ED}" type="parTrans" cxnId="{E1F67011-18A7-493D-B414-7DC7BB00A54D}">
      <dgm:prSet/>
      <dgm:spPr/>
      <dgm:t>
        <a:bodyPr/>
        <a:lstStyle/>
        <a:p>
          <a:endParaRPr lang="en-US"/>
        </a:p>
      </dgm:t>
    </dgm:pt>
    <dgm:pt modelId="{50EBE8B4-BD4F-4C6A-9E9C-ECC4155A9694}" type="sibTrans" cxnId="{E1F67011-18A7-493D-B414-7DC7BB00A54D}">
      <dgm:prSet/>
      <dgm:spPr/>
      <dgm:t>
        <a:bodyPr/>
        <a:lstStyle/>
        <a:p>
          <a:endParaRPr lang="en-US"/>
        </a:p>
      </dgm:t>
    </dgm:pt>
    <dgm:pt modelId="{E68861BF-B79F-4D0D-8994-2ACDD56B5403}">
      <dgm:prSet/>
      <dgm:spPr/>
      <dgm:t>
        <a:bodyPr/>
        <a:lstStyle/>
        <a:p>
          <a:r>
            <a:rPr lang="en-US" b="0" dirty="0"/>
            <a:t>Might </a:t>
          </a:r>
          <a:r>
            <a:rPr lang="en-US" b="0" i="1" dirty="0">
              <a:solidFill>
                <a:srgbClr val="FF0000"/>
              </a:solidFill>
            </a:rPr>
            <a:t>halt </a:t>
          </a:r>
          <a:r>
            <a:rPr lang="en-US" b="0" dirty="0"/>
            <a:t>with </a:t>
          </a:r>
          <a:r>
            <a:rPr lang="en-US" b="0" i="1" dirty="0">
              <a:solidFill>
                <a:srgbClr val="FF0000"/>
              </a:solidFill>
            </a:rPr>
            <a:t>other </a:t>
          </a:r>
          <a:r>
            <a:rPr lang="en-US" b="0" i="1" dirty="0"/>
            <a:t>than the </a:t>
          </a:r>
          <a:r>
            <a:rPr lang="en-US" b="0" i="1" dirty="0">
              <a:solidFill>
                <a:srgbClr val="FF0000"/>
              </a:solidFill>
            </a:rPr>
            <a:t>desired </a:t>
          </a:r>
          <a:r>
            <a:rPr lang="en-US" b="0" dirty="0">
              <a:solidFill>
                <a:srgbClr val="FF0000"/>
              </a:solidFill>
            </a:rPr>
            <a:t>answer</a:t>
          </a:r>
        </a:p>
      </dgm:t>
    </dgm:pt>
    <dgm:pt modelId="{003ABA61-E31F-40C8-8684-A9209BAF4450}" type="parTrans" cxnId="{13694DA7-37CA-466B-9616-6BE78CDFB321}">
      <dgm:prSet/>
      <dgm:spPr/>
      <dgm:t>
        <a:bodyPr/>
        <a:lstStyle/>
        <a:p>
          <a:endParaRPr lang="en-US"/>
        </a:p>
      </dgm:t>
    </dgm:pt>
    <dgm:pt modelId="{985F6243-123D-497A-A00A-CFAC790C8C87}" type="sibTrans" cxnId="{13694DA7-37CA-466B-9616-6BE78CDFB321}">
      <dgm:prSet/>
      <dgm:spPr/>
      <dgm:t>
        <a:bodyPr/>
        <a:lstStyle/>
        <a:p>
          <a:endParaRPr lang="en-US"/>
        </a:p>
      </dgm:t>
    </dgm:pt>
    <dgm:pt modelId="{D641A6C4-987D-4411-89BF-920F2B03043E}" type="pres">
      <dgm:prSet presAssocID="{0FCA8489-86A3-4D2F-A41F-2F680B9C731D}" presName="linear" presStyleCnt="0">
        <dgm:presLayoutVars>
          <dgm:dir/>
          <dgm:animLvl val="lvl"/>
          <dgm:resizeHandles val="exact"/>
        </dgm:presLayoutVars>
      </dgm:prSet>
      <dgm:spPr/>
    </dgm:pt>
    <dgm:pt modelId="{EED00B21-F443-4240-990E-790848BF5954}" type="pres">
      <dgm:prSet presAssocID="{797AD158-FD82-4CBE-8A19-AEAEB34C5D15}" presName="parentLin" presStyleCnt="0"/>
      <dgm:spPr/>
    </dgm:pt>
    <dgm:pt modelId="{60EA7220-85B0-44A2-8ECC-EB5041AA252C}" type="pres">
      <dgm:prSet presAssocID="{797AD158-FD82-4CBE-8A19-AEAEB34C5D15}" presName="parentLeftMargin" presStyleLbl="node1" presStyleIdx="0" presStyleCnt="3"/>
      <dgm:spPr/>
    </dgm:pt>
    <dgm:pt modelId="{A14746C0-BE89-4339-AE0C-83837F395446}" type="pres">
      <dgm:prSet presAssocID="{797AD158-FD82-4CBE-8A19-AEAEB34C5D15}" presName="parentText" presStyleLbl="node1" presStyleIdx="0" presStyleCnt="3">
        <dgm:presLayoutVars>
          <dgm:chMax val="0"/>
          <dgm:bulletEnabled val="1"/>
        </dgm:presLayoutVars>
      </dgm:prSet>
      <dgm:spPr/>
    </dgm:pt>
    <dgm:pt modelId="{9256E498-C1C5-4D31-B642-212FCE82054E}" type="pres">
      <dgm:prSet presAssocID="{797AD158-FD82-4CBE-8A19-AEAEB34C5D15}" presName="negativeSpace" presStyleCnt="0"/>
      <dgm:spPr/>
    </dgm:pt>
    <dgm:pt modelId="{370456E6-194E-407C-A303-0E7863B513FA}" type="pres">
      <dgm:prSet presAssocID="{797AD158-FD82-4CBE-8A19-AEAEB34C5D15}" presName="childText" presStyleLbl="conFgAcc1" presStyleIdx="0" presStyleCnt="3">
        <dgm:presLayoutVars>
          <dgm:bulletEnabled val="1"/>
        </dgm:presLayoutVars>
      </dgm:prSet>
      <dgm:spPr/>
    </dgm:pt>
    <dgm:pt modelId="{5A715873-27E7-4C52-B99A-DCF0D8F3A93D}" type="pres">
      <dgm:prSet presAssocID="{2488E243-DFCB-4280-B625-FC4C40B61EA4}" presName="spaceBetweenRectangles" presStyleCnt="0"/>
      <dgm:spPr/>
    </dgm:pt>
    <dgm:pt modelId="{D1442B48-62FD-45F3-AD71-7B87D8B6CD95}" type="pres">
      <dgm:prSet presAssocID="{3D7E6928-9FA9-43CE-88DE-6BB6BDD45DED}" presName="parentLin" presStyleCnt="0"/>
      <dgm:spPr/>
    </dgm:pt>
    <dgm:pt modelId="{D1898D58-4128-48FC-ACB5-605C21B30E95}" type="pres">
      <dgm:prSet presAssocID="{3D7E6928-9FA9-43CE-88DE-6BB6BDD45DED}" presName="parentLeftMargin" presStyleLbl="node1" presStyleIdx="0" presStyleCnt="3"/>
      <dgm:spPr/>
    </dgm:pt>
    <dgm:pt modelId="{26A7CC9F-3B47-4BE0-804E-9FBE9A1ED622}" type="pres">
      <dgm:prSet presAssocID="{3D7E6928-9FA9-43CE-88DE-6BB6BDD45DED}" presName="parentText" presStyleLbl="node1" presStyleIdx="1" presStyleCnt="3">
        <dgm:presLayoutVars>
          <dgm:chMax val="0"/>
          <dgm:bulletEnabled val="1"/>
        </dgm:presLayoutVars>
      </dgm:prSet>
      <dgm:spPr/>
    </dgm:pt>
    <dgm:pt modelId="{1AFD3F77-F45F-489C-802E-BE2652FA44F7}" type="pres">
      <dgm:prSet presAssocID="{3D7E6928-9FA9-43CE-88DE-6BB6BDD45DED}" presName="negativeSpace" presStyleCnt="0"/>
      <dgm:spPr/>
    </dgm:pt>
    <dgm:pt modelId="{7D75DD50-34FF-4214-8D0F-C18AB4619549}" type="pres">
      <dgm:prSet presAssocID="{3D7E6928-9FA9-43CE-88DE-6BB6BDD45DED}" presName="childText" presStyleLbl="conFgAcc1" presStyleIdx="1" presStyleCnt="3">
        <dgm:presLayoutVars>
          <dgm:bulletEnabled val="1"/>
        </dgm:presLayoutVars>
      </dgm:prSet>
      <dgm:spPr/>
    </dgm:pt>
    <dgm:pt modelId="{5B397C4D-4618-4202-828E-A917808CB2F8}" type="pres">
      <dgm:prSet presAssocID="{FBF92CFB-8F7C-4140-A6DC-CB74C060AE8C}" presName="spaceBetweenRectangles" presStyleCnt="0"/>
      <dgm:spPr/>
    </dgm:pt>
    <dgm:pt modelId="{A1C645D9-42DB-4419-B57F-8FEFBD13D3A9}" type="pres">
      <dgm:prSet presAssocID="{FB962E69-8881-4ABA-97C6-B633B5966AC9}" presName="parentLin" presStyleCnt="0"/>
      <dgm:spPr/>
    </dgm:pt>
    <dgm:pt modelId="{4F6B6D3D-4935-4453-9F47-E705D38A3DB6}" type="pres">
      <dgm:prSet presAssocID="{FB962E69-8881-4ABA-97C6-B633B5966AC9}" presName="parentLeftMargin" presStyleLbl="node1" presStyleIdx="1" presStyleCnt="3"/>
      <dgm:spPr/>
    </dgm:pt>
    <dgm:pt modelId="{A3282BFA-C450-49A6-B791-DF6EC8199595}" type="pres">
      <dgm:prSet presAssocID="{FB962E69-8881-4ABA-97C6-B633B5966AC9}" presName="parentText" presStyleLbl="node1" presStyleIdx="2" presStyleCnt="3">
        <dgm:presLayoutVars>
          <dgm:chMax val="0"/>
          <dgm:bulletEnabled val="1"/>
        </dgm:presLayoutVars>
      </dgm:prSet>
      <dgm:spPr/>
    </dgm:pt>
    <dgm:pt modelId="{77DB79D0-12D3-49C7-8D52-078A33DF2BC4}" type="pres">
      <dgm:prSet presAssocID="{FB962E69-8881-4ABA-97C6-B633B5966AC9}" presName="negativeSpace" presStyleCnt="0"/>
      <dgm:spPr/>
    </dgm:pt>
    <dgm:pt modelId="{F1E7CD7B-B36A-4477-9AC0-03FCB88928FE}" type="pres">
      <dgm:prSet presAssocID="{FB962E69-8881-4ABA-97C6-B633B5966AC9}" presName="childText" presStyleLbl="conFgAcc1" presStyleIdx="2" presStyleCnt="3" custLinFactNeighborX="0" custLinFactNeighborY="57741">
        <dgm:presLayoutVars>
          <dgm:bulletEnabled val="1"/>
        </dgm:presLayoutVars>
      </dgm:prSet>
      <dgm:spPr/>
    </dgm:pt>
  </dgm:ptLst>
  <dgm:cxnLst>
    <dgm:cxn modelId="{1EFDE901-79D5-45B7-AA9B-691CCCF32BD1}" type="presOf" srcId="{3D7E6928-9FA9-43CE-88DE-6BB6BDD45DED}" destId="{26A7CC9F-3B47-4BE0-804E-9FBE9A1ED622}" srcOrd="1" destOrd="0" presId="urn:microsoft.com/office/officeart/2005/8/layout/list1"/>
    <dgm:cxn modelId="{542E9303-76E3-4163-A523-1EC66A30626C}" type="presOf" srcId="{FB962E69-8881-4ABA-97C6-B633B5966AC9}" destId="{A3282BFA-C450-49A6-B791-DF6EC8199595}" srcOrd="1" destOrd="0" presId="urn:microsoft.com/office/officeart/2005/8/layout/list1"/>
    <dgm:cxn modelId="{0F89BB0E-3D50-4B69-AAB5-B6FDDAF99F2C}" type="presOf" srcId="{D8DC51B3-F191-4FA3-9E23-A642BC3C4D01}" destId="{F1E7CD7B-B36A-4477-9AC0-03FCB88928FE}" srcOrd="0" destOrd="0" presId="urn:microsoft.com/office/officeart/2005/8/layout/list1"/>
    <dgm:cxn modelId="{E1F67011-18A7-493D-B414-7DC7BB00A54D}" srcId="{FB962E69-8881-4ABA-97C6-B633B5966AC9}" destId="{D8DC51B3-F191-4FA3-9E23-A642BC3C4D01}" srcOrd="0" destOrd="0" parTransId="{E05F0DA8-F358-4E13-9F83-BE0017EAC0ED}" sibTransId="{50EBE8B4-BD4F-4C6A-9E9C-ECC4155A9694}"/>
    <dgm:cxn modelId="{506A361A-9887-441C-BD86-CF1A3E87E0DB}" type="presOf" srcId="{797AD158-FD82-4CBE-8A19-AEAEB34C5D15}" destId="{60EA7220-85B0-44A2-8ECC-EB5041AA252C}" srcOrd="0" destOrd="0" presId="urn:microsoft.com/office/officeart/2005/8/layout/list1"/>
    <dgm:cxn modelId="{41F1652B-4661-47DC-A84C-155C879E4AA6}" srcId="{0FCA8489-86A3-4D2F-A41F-2F680B9C731D}" destId="{3D7E6928-9FA9-43CE-88DE-6BB6BDD45DED}" srcOrd="1" destOrd="0" parTransId="{C64DFD15-DFB0-4C7C-96A8-71572E80C934}" sibTransId="{FBF92CFB-8F7C-4140-A6DC-CB74C060AE8C}"/>
    <dgm:cxn modelId="{955A5D2D-7F25-4D41-9D0E-84E1383E3263}" type="presOf" srcId="{FB962E69-8881-4ABA-97C6-B633B5966AC9}" destId="{4F6B6D3D-4935-4453-9F47-E705D38A3DB6}" srcOrd="0" destOrd="0" presId="urn:microsoft.com/office/officeart/2005/8/layout/list1"/>
    <dgm:cxn modelId="{E7B4912D-7383-4517-A8B1-3EAE5E40C697}" type="presOf" srcId="{CB99A1B3-E6FA-4428-836C-8D79368AC0D1}" destId="{7D75DD50-34FF-4214-8D0F-C18AB4619549}" srcOrd="0" destOrd="0" presId="urn:microsoft.com/office/officeart/2005/8/layout/list1"/>
    <dgm:cxn modelId="{18D1E343-F2B1-4B01-B8FF-6C68B89384F9}" srcId="{3D7E6928-9FA9-43CE-88DE-6BB6BDD45DED}" destId="{CB99A1B3-E6FA-4428-836C-8D79368AC0D1}" srcOrd="0" destOrd="0" parTransId="{44B63DA0-1F16-4AEA-8156-053D86B88B0F}" sibTransId="{C55EFE31-480C-43B3-8B4E-12601BD3D7C1}"/>
    <dgm:cxn modelId="{AE0C0E4D-32E8-4982-9D42-DCF1321EA9D0}" type="presOf" srcId="{0FCA8489-86A3-4D2F-A41F-2F680B9C731D}" destId="{D641A6C4-987D-4411-89BF-920F2B03043E}" srcOrd="0" destOrd="0" presId="urn:microsoft.com/office/officeart/2005/8/layout/list1"/>
    <dgm:cxn modelId="{9C2E3978-981A-42B8-89E4-2FCDB384F535}" type="presOf" srcId="{E68861BF-B79F-4D0D-8994-2ACDD56B5403}" destId="{F1E7CD7B-B36A-4477-9AC0-03FCB88928FE}" srcOrd="0" destOrd="1" presId="urn:microsoft.com/office/officeart/2005/8/layout/list1"/>
    <dgm:cxn modelId="{C412EB5A-9C5F-47AF-9F26-95BC08233294}" type="presOf" srcId="{797AD158-FD82-4CBE-8A19-AEAEB34C5D15}" destId="{A14746C0-BE89-4339-AE0C-83837F395446}" srcOrd="1" destOrd="0" presId="urn:microsoft.com/office/officeart/2005/8/layout/list1"/>
    <dgm:cxn modelId="{13694DA7-37CA-466B-9616-6BE78CDFB321}" srcId="{FB962E69-8881-4ABA-97C6-B633B5966AC9}" destId="{E68861BF-B79F-4D0D-8994-2ACDD56B5403}" srcOrd="1" destOrd="0" parTransId="{003ABA61-E31F-40C8-8684-A9209BAF4450}" sibTransId="{985F6243-123D-497A-A00A-CFAC790C8C87}"/>
    <dgm:cxn modelId="{035338D6-7E8F-424F-9ADF-8C1456AC59F9}" type="presOf" srcId="{3D7E6928-9FA9-43CE-88DE-6BB6BDD45DED}" destId="{D1898D58-4128-48FC-ACB5-605C21B30E95}" srcOrd="0" destOrd="0" presId="urn:microsoft.com/office/officeart/2005/8/layout/list1"/>
    <dgm:cxn modelId="{EE7DABED-B205-4134-A152-D2302304EA21}" srcId="{0FCA8489-86A3-4D2F-A41F-2F680B9C731D}" destId="{FB962E69-8881-4ABA-97C6-B633B5966AC9}" srcOrd="2" destOrd="0" parTransId="{8288E4AE-1793-4D01-9D8E-7BBE94867ADD}" sibTransId="{0166B552-7275-4D56-8BF9-66A209935947}"/>
    <dgm:cxn modelId="{90FAA9F2-E77D-406C-9DBC-D4E6EF5A25FB}" srcId="{0FCA8489-86A3-4D2F-A41F-2F680B9C731D}" destId="{797AD158-FD82-4CBE-8A19-AEAEB34C5D15}" srcOrd="0" destOrd="0" parTransId="{12076519-C3CC-4558-9261-8EEE0527B274}" sibTransId="{2488E243-DFCB-4280-B625-FC4C40B61EA4}"/>
    <dgm:cxn modelId="{9BDF627C-E52F-4C77-9012-F07BD8444396}" type="presParOf" srcId="{D641A6C4-987D-4411-89BF-920F2B03043E}" destId="{EED00B21-F443-4240-990E-790848BF5954}" srcOrd="0" destOrd="0" presId="urn:microsoft.com/office/officeart/2005/8/layout/list1"/>
    <dgm:cxn modelId="{1B792267-4791-49ED-95FC-5153151F52CF}" type="presParOf" srcId="{EED00B21-F443-4240-990E-790848BF5954}" destId="{60EA7220-85B0-44A2-8ECC-EB5041AA252C}" srcOrd="0" destOrd="0" presId="urn:microsoft.com/office/officeart/2005/8/layout/list1"/>
    <dgm:cxn modelId="{E5BEB5B3-745F-4862-AFCD-97920151ECD6}" type="presParOf" srcId="{EED00B21-F443-4240-990E-790848BF5954}" destId="{A14746C0-BE89-4339-AE0C-83837F395446}" srcOrd="1" destOrd="0" presId="urn:microsoft.com/office/officeart/2005/8/layout/list1"/>
    <dgm:cxn modelId="{07D425EC-D270-4415-9AB7-875F19535026}" type="presParOf" srcId="{D641A6C4-987D-4411-89BF-920F2B03043E}" destId="{9256E498-C1C5-4D31-B642-212FCE82054E}" srcOrd="1" destOrd="0" presId="urn:microsoft.com/office/officeart/2005/8/layout/list1"/>
    <dgm:cxn modelId="{2BC2F150-3C4C-47B4-BDF7-C55287791BF1}" type="presParOf" srcId="{D641A6C4-987D-4411-89BF-920F2B03043E}" destId="{370456E6-194E-407C-A303-0E7863B513FA}" srcOrd="2" destOrd="0" presId="urn:microsoft.com/office/officeart/2005/8/layout/list1"/>
    <dgm:cxn modelId="{D08D2507-DB41-4586-B816-97C86CBC22A2}" type="presParOf" srcId="{D641A6C4-987D-4411-89BF-920F2B03043E}" destId="{5A715873-27E7-4C52-B99A-DCF0D8F3A93D}" srcOrd="3" destOrd="0" presId="urn:microsoft.com/office/officeart/2005/8/layout/list1"/>
    <dgm:cxn modelId="{6DE16331-AAB7-4343-AEF3-BAEC73572A99}" type="presParOf" srcId="{D641A6C4-987D-4411-89BF-920F2B03043E}" destId="{D1442B48-62FD-45F3-AD71-7B87D8B6CD95}" srcOrd="4" destOrd="0" presId="urn:microsoft.com/office/officeart/2005/8/layout/list1"/>
    <dgm:cxn modelId="{D152FEFB-301D-423D-B5C3-A2EDE7D01A32}" type="presParOf" srcId="{D1442B48-62FD-45F3-AD71-7B87D8B6CD95}" destId="{D1898D58-4128-48FC-ACB5-605C21B30E95}" srcOrd="0" destOrd="0" presId="urn:microsoft.com/office/officeart/2005/8/layout/list1"/>
    <dgm:cxn modelId="{D56CC67E-D4ED-4789-91C8-EB56F098C4A3}" type="presParOf" srcId="{D1442B48-62FD-45F3-AD71-7B87D8B6CD95}" destId="{26A7CC9F-3B47-4BE0-804E-9FBE9A1ED622}" srcOrd="1" destOrd="0" presId="urn:microsoft.com/office/officeart/2005/8/layout/list1"/>
    <dgm:cxn modelId="{C4D18F62-E000-4838-BA6C-BEA640142C56}" type="presParOf" srcId="{D641A6C4-987D-4411-89BF-920F2B03043E}" destId="{1AFD3F77-F45F-489C-802E-BE2652FA44F7}" srcOrd="5" destOrd="0" presId="urn:microsoft.com/office/officeart/2005/8/layout/list1"/>
    <dgm:cxn modelId="{DFAF13E9-3644-4B99-BC5A-99A6DE125AD8}" type="presParOf" srcId="{D641A6C4-987D-4411-89BF-920F2B03043E}" destId="{7D75DD50-34FF-4214-8D0F-C18AB4619549}" srcOrd="6" destOrd="0" presId="urn:microsoft.com/office/officeart/2005/8/layout/list1"/>
    <dgm:cxn modelId="{E3DEEFA5-FA86-4AD1-B47D-BDE5E51851B3}" type="presParOf" srcId="{D641A6C4-987D-4411-89BF-920F2B03043E}" destId="{5B397C4D-4618-4202-828E-A917808CB2F8}" srcOrd="7" destOrd="0" presId="urn:microsoft.com/office/officeart/2005/8/layout/list1"/>
    <dgm:cxn modelId="{708A344B-45C1-44AF-8DF1-443A7E97D248}" type="presParOf" srcId="{D641A6C4-987D-4411-89BF-920F2B03043E}" destId="{A1C645D9-42DB-4419-B57F-8FEFBD13D3A9}" srcOrd="8" destOrd="0" presId="urn:microsoft.com/office/officeart/2005/8/layout/list1"/>
    <dgm:cxn modelId="{9CCF3831-1BF7-491F-885F-69DCAE21CC22}" type="presParOf" srcId="{A1C645D9-42DB-4419-B57F-8FEFBD13D3A9}" destId="{4F6B6D3D-4935-4453-9F47-E705D38A3DB6}" srcOrd="0" destOrd="0" presId="urn:microsoft.com/office/officeart/2005/8/layout/list1"/>
    <dgm:cxn modelId="{CAAF906C-8015-4321-AF3E-F4C96D653498}" type="presParOf" srcId="{A1C645D9-42DB-4419-B57F-8FEFBD13D3A9}" destId="{A3282BFA-C450-49A6-B791-DF6EC8199595}" srcOrd="1" destOrd="0" presId="urn:microsoft.com/office/officeart/2005/8/layout/list1"/>
    <dgm:cxn modelId="{E50DAAD0-5A4D-42CB-8E40-87D960EE3231}" type="presParOf" srcId="{D641A6C4-987D-4411-89BF-920F2B03043E}" destId="{77DB79D0-12D3-49C7-8D52-078A33DF2BC4}" srcOrd="9" destOrd="0" presId="urn:microsoft.com/office/officeart/2005/8/layout/list1"/>
    <dgm:cxn modelId="{91795A7C-8581-4A33-9127-C00F5771059E}" type="presParOf" srcId="{D641A6C4-987D-4411-89BF-920F2B03043E}" destId="{F1E7CD7B-B36A-4477-9AC0-03FCB88928F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10E3E-8902-4002-BCDF-C2EFC1CDF4C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9A65F2E8-3406-4B0D-A7ED-A0D286718EEE}">
      <dgm:prSet custT="1"/>
      <dgm:spPr/>
      <dgm:t>
        <a:bodyPr/>
        <a:lstStyle/>
        <a:p>
          <a:r>
            <a:rPr lang="en-US" sz="2400" b="1" dirty="0"/>
            <a:t>Predicting the </a:t>
          </a:r>
          <a:r>
            <a:rPr lang="en-US" sz="2400" b="1" dirty="0">
              <a:solidFill>
                <a:srgbClr val="FFFF00"/>
              </a:solidFill>
            </a:rPr>
            <a:t>resources</a:t>
          </a:r>
          <a:r>
            <a:rPr lang="en-US" sz="2400" b="1" dirty="0"/>
            <a:t> that the algorithm requires</a:t>
          </a:r>
          <a:endParaRPr lang="en-US" sz="2400" dirty="0"/>
        </a:p>
      </dgm:t>
    </dgm:pt>
    <dgm:pt modelId="{7BB8FC42-4539-4EA4-A196-29F0F6E96146}" type="parTrans" cxnId="{439A18E7-7E0D-483C-A427-A41C6FB2BAA8}">
      <dgm:prSet/>
      <dgm:spPr/>
      <dgm:t>
        <a:bodyPr/>
        <a:lstStyle/>
        <a:p>
          <a:endParaRPr lang="en-US" sz="2800"/>
        </a:p>
      </dgm:t>
    </dgm:pt>
    <dgm:pt modelId="{9BE49F17-3E64-49AE-B680-48158C6F5DE6}" type="sibTrans" cxnId="{439A18E7-7E0D-483C-A427-A41C6FB2BAA8}">
      <dgm:prSet/>
      <dgm:spPr/>
      <dgm:t>
        <a:bodyPr/>
        <a:lstStyle/>
        <a:p>
          <a:endParaRPr lang="en-US" sz="2800"/>
        </a:p>
      </dgm:t>
    </dgm:pt>
    <dgm:pt modelId="{B2A154A0-99CE-4401-84CB-DBC5D0F4C41D}">
      <dgm:prSet custT="1"/>
      <dgm:spPr/>
      <dgm:t>
        <a:bodyPr/>
        <a:lstStyle/>
        <a:p>
          <a:r>
            <a:rPr lang="en-US" sz="2400" b="1"/>
            <a:t>Resources include</a:t>
          </a:r>
          <a:endParaRPr lang="en-US" sz="2400"/>
        </a:p>
      </dgm:t>
    </dgm:pt>
    <dgm:pt modelId="{FF8982C0-9F19-4A04-B9B3-687C8C766CD1}" type="parTrans" cxnId="{D3295846-940A-4798-97B7-1877D067D8FA}">
      <dgm:prSet/>
      <dgm:spPr/>
      <dgm:t>
        <a:bodyPr/>
        <a:lstStyle/>
        <a:p>
          <a:endParaRPr lang="en-US" sz="2800"/>
        </a:p>
      </dgm:t>
    </dgm:pt>
    <dgm:pt modelId="{83F7A76A-5849-4D2C-8CA2-328024915AAA}" type="sibTrans" cxnId="{D3295846-940A-4798-97B7-1877D067D8FA}">
      <dgm:prSet/>
      <dgm:spPr/>
      <dgm:t>
        <a:bodyPr/>
        <a:lstStyle/>
        <a:p>
          <a:endParaRPr lang="en-US" sz="2800"/>
        </a:p>
      </dgm:t>
    </dgm:pt>
    <dgm:pt modelId="{18990787-BC50-4EFB-A1F3-F324421249AA}">
      <dgm:prSet custT="1"/>
      <dgm:spPr/>
      <dgm:t>
        <a:bodyPr/>
        <a:lstStyle/>
        <a:p>
          <a:r>
            <a:rPr lang="en-US" sz="2400" b="1"/>
            <a:t>Memory</a:t>
          </a:r>
          <a:endParaRPr lang="en-US" sz="2400"/>
        </a:p>
      </dgm:t>
    </dgm:pt>
    <dgm:pt modelId="{41A4817A-EEAC-4EBA-8CCA-4CB761A85F06}" type="parTrans" cxnId="{A56E2111-2DA4-42D0-A522-02A65A0B7B9E}">
      <dgm:prSet/>
      <dgm:spPr/>
      <dgm:t>
        <a:bodyPr/>
        <a:lstStyle/>
        <a:p>
          <a:endParaRPr lang="en-US" sz="2800"/>
        </a:p>
      </dgm:t>
    </dgm:pt>
    <dgm:pt modelId="{BBA989F3-7591-4ABC-9811-4A9D46E3802D}" type="sibTrans" cxnId="{A56E2111-2DA4-42D0-A522-02A65A0B7B9E}">
      <dgm:prSet/>
      <dgm:spPr/>
      <dgm:t>
        <a:bodyPr/>
        <a:lstStyle/>
        <a:p>
          <a:endParaRPr lang="en-US" sz="2800"/>
        </a:p>
      </dgm:t>
    </dgm:pt>
    <dgm:pt modelId="{2914984A-3120-4676-AD23-A0F65D7412C7}">
      <dgm:prSet custT="1"/>
      <dgm:spPr/>
      <dgm:t>
        <a:bodyPr/>
        <a:lstStyle/>
        <a:p>
          <a:r>
            <a:rPr lang="en-US" sz="2400" b="1"/>
            <a:t>Computational time (usually most important)</a:t>
          </a:r>
          <a:endParaRPr lang="en-US" sz="2400"/>
        </a:p>
      </dgm:t>
    </dgm:pt>
    <dgm:pt modelId="{09026657-F1FB-434E-B70D-3066BE1CACF8}" type="parTrans" cxnId="{FBEA9208-65ED-483A-B00E-420FBC5DC975}">
      <dgm:prSet/>
      <dgm:spPr/>
      <dgm:t>
        <a:bodyPr/>
        <a:lstStyle/>
        <a:p>
          <a:endParaRPr lang="en-US" sz="2800"/>
        </a:p>
      </dgm:t>
    </dgm:pt>
    <dgm:pt modelId="{8B74ABA0-27F1-4E41-A985-9332F6A729CB}" type="sibTrans" cxnId="{FBEA9208-65ED-483A-B00E-420FBC5DC975}">
      <dgm:prSet/>
      <dgm:spPr/>
      <dgm:t>
        <a:bodyPr/>
        <a:lstStyle/>
        <a:p>
          <a:endParaRPr lang="en-US" sz="2800"/>
        </a:p>
      </dgm:t>
    </dgm:pt>
    <dgm:pt modelId="{9FD966E1-9233-4B12-9930-BAB014E7E3F5}" type="pres">
      <dgm:prSet presAssocID="{96F10E3E-8902-4002-BCDF-C2EFC1CDF4C2}" presName="linear" presStyleCnt="0">
        <dgm:presLayoutVars>
          <dgm:dir/>
          <dgm:animLvl val="lvl"/>
          <dgm:resizeHandles val="exact"/>
        </dgm:presLayoutVars>
      </dgm:prSet>
      <dgm:spPr/>
    </dgm:pt>
    <dgm:pt modelId="{22685D8F-6A36-4CA3-8CBF-CAFE6EFB42E1}" type="pres">
      <dgm:prSet presAssocID="{9A65F2E8-3406-4B0D-A7ED-A0D286718EEE}" presName="parentLin" presStyleCnt="0"/>
      <dgm:spPr/>
    </dgm:pt>
    <dgm:pt modelId="{A7560844-078D-4B40-B216-EBB1190FA07E}" type="pres">
      <dgm:prSet presAssocID="{9A65F2E8-3406-4B0D-A7ED-A0D286718EEE}" presName="parentLeftMargin" presStyleLbl="node1" presStyleIdx="0" presStyleCnt="2"/>
      <dgm:spPr/>
    </dgm:pt>
    <dgm:pt modelId="{04F573F9-1DA7-48CD-8286-D57A4F3228B6}" type="pres">
      <dgm:prSet presAssocID="{9A65F2E8-3406-4B0D-A7ED-A0D286718EEE}" presName="parentText" presStyleLbl="node1" presStyleIdx="0" presStyleCnt="2">
        <dgm:presLayoutVars>
          <dgm:chMax val="0"/>
          <dgm:bulletEnabled val="1"/>
        </dgm:presLayoutVars>
      </dgm:prSet>
      <dgm:spPr/>
    </dgm:pt>
    <dgm:pt modelId="{F62AE222-98D2-4C8B-A456-2AB5B67A51AC}" type="pres">
      <dgm:prSet presAssocID="{9A65F2E8-3406-4B0D-A7ED-A0D286718EEE}" presName="negativeSpace" presStyleCnt="0"/>
      <dgm:spPr/>
    </dgm:pt>
    <dgm:pt modelId="{9130C389-70D7-4D12-94CD-2E4FA46F3F34}" type="pres">
      <dgm:prSet presAssocID="{9A65F2E8-3406-4B0D-A7ED-A0D286718EEE}" presName="childText" presStyleLbl="conFgAcc1" presStyleIdx="0" presStyleCnt="2">
        <dgm:presLayoutVars>
          <dgm:bulletEnabled val="1"/>
        </dgm:presLayoutVars>
      </dgm:prSet>
      <dgm:spPr/>
    </dgm:pt>
    <dgm:pt modelId="{BF324CDC-5FA8-45C9-BE9E-FBE0E3AD7B13}" type="pres">
      <dgm:prSet presAssocID="{9BE49F17-3E64-49AE-B680-48158C6F5DE6}" presName="spaceBetweenRectangles" presStyleCnt="0"/>
      <dgm:spPr/>
    </dgm:pt>
    <dgm:pt modelId="{AD85FAEF-E430-4F9F-B76C-3FE4B9198F57}" type="pres">
      <dgm:prSet presAssocID="{B2A154A0-99CE-4401-84CB-DBC5D0F4C41D}" presName="parentLin" presStyleCnt="0"/>
      <dgm:spPr/>
    </dgm:pt>
    <dgm:pt modelId="{8FAF4F10-2013-4931-8E86-62CE6E6DBE91}" type="pres">
      <dgm:prSet presAssocID="{B2A154A0-99CE-4401-84CB-DBC5D0F4C41D}" presName="parentLeftMargin" presStyleLbl="node1" presStyleIdx="0" presStyleCnt="2"/>
      <dgm:spPr/>
    </dgm:pt>
    <dgm:pt modelId="{21CEDDBC-DA56-4EDC-A3AB-51B0211B96E0}" type="pres">
      <dgm:prSet presAssocID="{B2A154A0-99CE-4401-84CB-DBC5D0F4C41D}" presName="parentText" presStyleLbl="node1" presStyleIdx="1" presStyleCnt="2">
        <dgm:presLayoutVars>
          <dgm:chMax val="0"/>
          <dgm:bulletEnabled val="1"/>
        </dgm:presLayoutVars>
      </dgm:prSet>
      <dgm:spPr/>
    </dgm:pt>
    <dgm:pt modelId="{DB457683-05D3-4ACA-8192-2640F3A6DC64}" type="pres">
      <dgm:prSet presAssocID="{B2A154A0-99CE-4401-84CB-DBC5D0F4C41D}" presName="negativeSpace" presStyleCnt="0"/>
      <dgm:spPr/>
    </dgm:pt>
    <dgm:pt modelId="{A58AAD7A-AE16-4862-9506-5EE92B07352C}" type="pres">
      <dgm:prSet presAssocID="{B2A154A0-99CE-4401-84CB-DBC5D0F4C41D}" presName="childText" presStyleLbl="conFgAcc1" presStyleIdx="1" presStyleCnt="2">
        <dgm:presLayoutVars>
          <dgm:bulletEnabled val="1"/>
        </dgm:presLayoutVars>
      </dgm:prSet>
      <dgm:spPr/>
    </dgm:pt>
  </dgm:ptLst>
  <dgm:cxnLst>
    <dgm:cxn modelId="{FBEA9208-65ED-483A-B00E-420FBC5DC975}" srcId="{B2A154A0-99CE-4401-84CB-DBC5D0F4C41D}" destId="{2914984A-3120-4676-AD23-A0F65D7412C7}" srcOrd="1" destOrd="0" parTransId="{09026657-F1FB-434E-B70D-3066BE1CACF8}" sibTransId="{8B74ABA0-27F1-4E41-A985-9332F6A729CB}"/>
    <dgm:cxn modelId="{A56E2111-2DA4-42D0-A522-02A65A0B7B9E}" srcId="{B2A154A0-99CE-4401-84CB-DBC5D0F4C41D}" destId="{18990787-BC50-4EFB-A1F3-F324421249AA}" srcOrd="0" destOrd="0" parTransId="{41A4817A-EEAC-4EBA-8CCA-4CB761A85F06}" sibTransId="{BBA989F3-7591-4ABC-9811-4A9D46E3802D}"/>
    <dgm:cxn modelId="{D3295846-940A-4798-97B7-1877D067D8FA}" srcId="{96F10E3E-8902-4002-BCDF-C2EFC1CDF4C2}" destId="{B2A154A0-99CE-4401-84CB-DBC5D0F4C41D}" srcOrd="1" destOrd="0" parTransId="{FF8982C0-9F19-4A04-B9B3-687C8C766CD1}" sibTransId="{83F7A76A-5849-4D2C-8CA2-328024915AAA}"/>
    <dgm:cxn modelId="{50BBC170-7FAA-4013-AA98-432CA3A1F017}" type="presOf" srcId="{B2A154A0-99CE-4401-84CB-DBC5D0F4C41D}" destId="{8FAF4F10-2013-4931-8E86-62CE6E6DBE91}" srcOrd="0" destOrd="0" presId="urn:microsoft.com/office/officeart/2005/8/layout/list1"/>
    <dgm:cxn modelId="{F22BAF76-03D7-4DE3-99C3-D76EA4F91EC0}" type="presOf" srcId="{96F10E3E-8902-4002-BCDF-C2EFC1CDF4C2}" destId="{9FD966E1-9233-4B12-9930-BAB014E7E3F5}" srcOrd="0" destOrd="0" presId="urn:microsoft.com/office/officeart/2005/8/layout/list1"/>
    <dgm:cxn modelId="{1957AE9F-02E2-419F-83D4-79FF0CDC2E77}" type="presOf" srcId="{B2A154A0-99CE-4401-84CB-DBC5D0F4C41D}" destId="{21CEDDBC-DA56-4EDC-A3AB-51B0211B96E0}" srcOrd="1" destOrd="0" presId="urn:microsoft.com/office/officeart/2005/8/layout/list1"/>
    <dgm:cxn modelId="{47EC63A7-461D-4CB3-B404-5784D009D409}" type="presOf" srcId="{9A65F2E8-3406-4B0D-A7ED-A0D286718EEE}" destId="{A7560844-078D-4B40-B216-EBB1190FA07E}" srcOrd="0" destOrd="0" presId="urn:microsoft.com/office/officeart/2005/8/layout/list1"/>
    <dgm:cxn modelId="{FDA4DFD1-C243-47EB-82C8-9AC6F8DF5193}" type="presOf" srcId="{2914984A-3120-4676-AD23-A0F65D7412C7}" destId="{A58AAD7A-AE16-4862-9506-5EE92B07352C}" srcOrd="0" destOrd="1" presId="urn:microsoft.com/office/officeart/2005/8/layout/list1"/>
    <dgm:cxn modelId="{B6E62EE2-A67C-4635-9569-6B2957D3CD80}" type="presOf" srcId="{18990787-BC50-4EFB-A1F3-F324421249AA}" destId="{A58AAD7A-AE16-4862-9506-5EE92B07352C}" srcOrd="0" destOrd="0" presId="urn:microsoft.com/office/officeart/2005/8/layout/list1"/>
    <dgm:cxn modelId="{FF1236E2-4E16-4C5D-8408-9133C181FF32}" type="presOf" srcId="{9A65F2E8-3406-4B0D-A7ED-A0D286718EEE}" destId="{04F573F9-1DA7-48CD-8286-D57A4F3228B6}" srcOrd="1" destOrd="0" presId="urn:microsoft.com/office/officeart/2005/8/layout/list1"/>
    <dgm:cxn modelId="{439A18E7-7E0D-483C-A427-A41C6FB2BAA8}" srcId="{96F10E3E-8902-4002-BCDF-C2EFC1CDF4C2}" destId="{9A65F2E8-3406-4B0D-A7ED-A0D286718EEE}" srcOrd="0" destOrd="0" parTransId="{7BB8FC42-4539-4EA4-A196-29F0F6E96146}" sibTransId="{9BE49F17-3E64-49AE-B680-48158C6F5DE6}"/>
    <dgm:cxn modelId="{7C056F48-E167-43F0-A135-6AE43657A5BE}" type="presParOf" srcId="{9FD966E1-9233-4B12-9930-BAB014E7E3F5}" destId="{22685D8F-6A36-4CA3-8CBF-CAFE6EFB42E1}" srcOrd="0" destOrd="0" presId="urn:microsoft.com/office/officeart/2005/8/layout/list1"/>
    <dgm:cxn modelId="{CFFEDDF7-7686-4E24-89E0-8B810A9BD1A0}" type="presParOf" srcId="{22685D8F-6A36-4CA3-8CBF-CAFE6EFB42E1}" destId="{A7560844-078D-4B40-B216-EBB1190FA07E}" srcOrd="0" destOrd="0" presId="urn:microsoft.com/office/officeart/2005/8/layout/list1"/>
    <dgm:cxn modelId="{9A714A0C-7C15-4216-86D2-FEA554FC00AB}" type="presParOf" srcId="{22685D8F-6A36-4CA3-8CBF-CAFE6EFB42E1}" destId="{04F573F9-1DA7-48CD-8286-D57A4F3228B6}" srcOrd="1" destOrd="0" presId="urn:microsoft.com/office/officeart/2005/8/layout/list1"/>
    <dgm:cxn modelId="{53BD06EE-2573-416A-80A4-AEC76176EDAE}" type="presParOf" srcId="{9FD966E1-9233-4B12-9930-BAB014E7E3F5}" destId="{F62AE222-98D2-4C8B-A456-2AB5B67A51AC}" srcOrd="1" destOrd="0" presId="urn:microsoft.com/office/officeart/2005/8/layout/list1"/>
    <dgm:cxn modelId="{E31ADB2B-E70A-4FC8-B047-12816755CC5E}" type="presParOf" srcId="{9FD966E1-9233-4B12-9930-BAB014E7E3F5}" destId="{9130C389-70D7-4D12-94CD-2E4FA46F3F34}" srcOrd="2" destOrd="0" presId="urn:microsoft.com/office/officeart/2005/8/layout/list1"/>
    <dgm:cxn modelId="{9ACCBEB5-AAEE-401F-84D6-FD8832D3912D}" type="presParOf" srcId="{9FD966E1-9233-4B12-9930-BAB014E7E3F5}" destId="{BF324CDC-5FA8-45C9-BE9E-FBE0E3AD7B13}" srcOrd="3" destOrd="0" presId="urn:microsoft.com/office/officeart/2005/8/layout/list1"/>
    <dgm:cxn modelId="{28F1393F-050E-4A1F-871A-6ADFC295C7CA}" type="presParOf" srcId="{9FD966E1-9233-4B12-9930-BAB014E7E3F5}" destId="{AD85FAEF-E430-4F9F-B76C-3FE4B9198F57}" srcOrd="4" destOrd="0" presId="urn:microsoft.com/office/officeart/2005/8/layout/list1"/>
    <dgm:cxn modelId="{684C167F-B4BC-4534-95EB-2152FDE5E2DB}" type="presParOf" srcId="{AD85FAEF-E430-4F9F-B76C-3FE4B9198F57}" destId="{8FAF4F10-2013-4931-8E86-62CE6E6DBE91}" srcOrd="0" destOrd="0" presId="urn:microsoft.com/office/officeart/2005/8/layout/list1"/>
    <dgm:cxn modelId="{138C93CC-F4B4-4B6D-AFA8-EE74D3AD4587}" type="presParOf" srcId="{AD85FAEF-E430-4F9F-B76C-3FE4B9198F57}" destId="{21CEDDBC-DA56-4EDC-A3AB-51B0211B96E0}" srcOrd="1" destOrd="0" presId="urn:microsoft.com/office/officeart/2005/8/layout/list1"/>
    <dgm:cxn modelId="{2D89CE7F-0F40-4B1E-A540-B2453F5B6A8E}" type="presParOf" srcId="{9FD966E1-9233-4B12-9930-BAB014E7E3F5}" destId="{DB457683-05D3-4ACA-8192-2640F3A6DC64}" srcOrd="5" destOrd="0" presId="urn:microsoft.com/office/officeart/2005/8/layout/list1"/>
    <dgm:cxn modelId="{99D9B282-2CD0-4C7D-81BB-6F1C60F43338}" type="presParOf" srcId="{9FD966E1-9233-4B12-9930-BAB014E7E3F5}" destId="{A58AAD7A-AE16-4862-9506-5EE92B07352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8B02EA-8617-4F69-BFD8-81734A8D7CF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C5DBC6E-68AD-4269-854F-52F74E8F9933}">
      <dgm:prSet/>
      <dgm:spPr/>
      <dgm:t>
        <a:bodyPr/>
        <a:lstStyle/>
        <a:p>
          <a:r>
            <a:rPr lang="en-US" dirty="0" err="1"/>
            <a:t>Apriori</a:t>
          </a:r>
          <a:r>
            <a:rPr lang="en-US" dirty="0"/>
            <a:t> analysis  </a:t>
          </a:r>
          <a:r>
            <a:rPr lang="en-US" dirty="0" err="1"/>
            <a:t>analysis</a:t>
          </a:r>
          <a:r>
            <a:rPr lang="en-US" dirty="0"/>
            <a:t> means, analysis is performed </a:t>
          </a:r>
          <a:r>
            <a:rPr lang="en-US" dirty="0">
              <a:solidFill>
                <a:srgbClr val="C00000"/>
              </a:solidFill>
            </a:rPr>
            <a:t>prior to running it on a specific system</a:t>
          </a:r>
          <a:r>
            <a:rPr lang="en-US" dirty="0"/>
            <a:t>. </a:t>
          </a:r>
        </a:p>
      </dgm:t>
    </dgm:pt>
    <dgm:pt modelId="{4B89754C-4B38-45B5-AF49-EABC6CDE2D8D}" type="parTrans" cxnId="{B8F4CFE3-C851-4896-A90B-ED32F2F0F82C}">
      <dgm:prSet/>
      <dgm:spPr/>
      <dgm:t>
        <a:bodyPr/>
        <a:lstStyle/>
        <a:p>
          <a:endParaRPr lang="en-US"/>
        </a:p>
      </dgm:t>
    </dgm:pt>
    <dgm:pt modelId="{5057DD81-D2BF-4122-9F56-396C174B3597}" type="sibTrans" cxnId="{B8F4CFE3-C851-4896-A90B-ED32F2F0F82C}">
      <dgm:prSet/>
      <dgm:spPr/>
      <dgm:t>
        <a:bodyPr/>
        <a:lstStyle/>
        <a:p>
          <a:endParaRPr lang="en-US"/>
        </a:p>
      </dgm:t>
    </dgm:pt>
    <dgm:pt modelId="{991065A2-7290-42EF-965E-6FDEE027D4EF}">
      <dgm:prSet/>
      <dgm:spPr/>
      <dgm:t>
        <a:bodyPr/>
        <a:lstStyle/>
        <a:p>
          <a:r>
            <a:rPr lang="en-US" dirty="0"/>
            <a:t>This analysis is a stage where a </a:t>
          </a:r>
          <a:r>
            <a:rPr lang="en-US" dirty="0">
              <a:solidFill>
                <a:srgbClr val="C00000"/>
              </a:solidFill>
            </a:rPr>
            <a:t>function is defined using some theoretical model</a:t>
          </a:r>
          <a:r>
            <a:rPr lang="en-US" dirty="0"/>
            <a:t>.</a:t>
          </a:r>
        </a:p>
      </dgm:t>
    </dgm:pt>
    <dgm:pt modelId="{FD27AEB8-3AE6-4BFC-A093-EAEDE55B0206}" type="parTrans" cxnId="{4188B819-F89D-42EE-B75D-88701342513C}">
      <dgm:prSet/>
      <dgm:spPr/>
      <dgm:t>
        <a:bodyPr/>
        <a:lstStyle/>
        <a:p>
          <a:endParaRPr lang="en-US"/>
        </a:p>
      </dgm:t>
    </dgm:pt>
    <dgm:pt modelId="{C0F32ECF-0A0F-4D24-B172-8850FADB0132}" type="sibTrans" cxnId="{4188B819-F89D-42EE-B75D-88701342513C}">
      <dgm:prSet/>
      <dgm:spPr/>
      <dgm:t>
        <a:bodyPr/>
        <a:lstStyle/>
        <a:p>
          <a:endParaRPr lang="en-US"/>
        </a:p>
      </dgm:t>
    </dgm:pt>
    <dgm:pt modelId="{8CA0BA66-45AA-415B-9503-16AA0EEF5D16}">
      <dgm:prSet/>
      <dgm:spPr/>
      <dgm:t>
        <a:bodyPr/>
        <a:lstStyle/>
        <a:p>
          <a:pPr algn="just"/>
          <a:r>
            <a:rPr lang="en-US" dirty="0"/>
            <a:t>we determine the time and space complexity of an algorithm by </a:t>
          </a:r>
          <a:r>
            <a:rPr lang="en-US" dirty="0">
              <a:solidFill>
                <a:srgbClr val="C00000"/>
              </a:solidFill>
            </a:rPr>
            <a:t>just looking at the algorithm rather than running it on a particular system </a:t>
          </a:r>
          <a:r>
            <a:rPr lang="en-US" dirty="0"/>
            <a:t>with a different memory, processor, and compiler.</a:t>
          </a:r>
        </a:p>
      </dgm:t>
    </dgm:pt>
    <dgm:pt modelId="{829A365D-9FE6-4BD4-A1AB-0927A38D872A}" type="parTrans" cxnId="{785A6C8E-B790-4B3E-BC54-839474AFAF41}">
      <dgm:prSet/>
      <dgm:spPr/>
      <dgm:t>
        <a:bodyPr/>
        <a:lstStyle/>
        <a:p>
          <a:endParaRPr lang="en-US"/>
        </a:p>
      </dgm:t>
    </dgm:pt>
    <dgm:pt modelId="{3585A1EB-61AC-482E-A558-F2F77C4607BE}" type="sibTrans" cxnId="{785A6C8E-B790-4B3E-BC54-839474AFAF41}">
      <dgm:prSet/>
      <dgm:spPr/>
      <dgm:t>
        <a:bodyPr/>
        <a:lstStyle/>
        <a:p>
          <a:endParaRPr lang="en-US"/>
        </a:p>
      </dgm:t>
    </dgm:pt>
    <dgm:pt modelId="{143B2196-46AA-4568-B845-B46579D09622}" type="pres">
      <dgm:prSet presAssocID="{718B02EA-8617-4F69-BFD8-81734A8D7CF7}" presName="hierChild1" presStyleCnt="0">
        <dgm:presLayoutVars>
          <dgm:chPref val="1"/>
          <dgm:dir/>
          <dgm:animOne val="branch"/>
          <dgm:animLvl val="lvl"/>
          <dgm:resizeHandles/>
        </dgm:presLayoutVars>
      </dgm:prSet>
      <dgm:spPr/>
    </dgm:pt>
    <dgm:pt modelId="{3AF45BF2-44CC-4A7A-9CFB-F5AF35F341C8}" type="pres">
      <dgm:prSet presAssocID="{7C5DBC6E-68AD-4269-854F-52F74E8F9933}" presName="hierRoot1" presStyleCnt="0"/>
      <dgm:spPr/>
    </dgm:pt>
    <dgm:pt modelId="{11AFA6F5-CBF6-4CA9-9D55-AE72007B5E6A}" type="pres">
      <dgm:prSet presAssocID="{7C5DBC6E-68AD-4269-854F-52F74E8F9933}" presName="composite" presStyleCnt="0"/>
      <dgm:spPr/>
    </dgm:pt>
    <dgm:pt modelId="{C0DFAE78-A7B4-45F9-8F9B-562871538470}" type="pres">
      <dgm:prSet presAssocID="{7C5DBC6E-68AD-4269-854F-52F74E8F9933}" presName="background" presStyleLbl="node0" presStyleIdx="0" presStyleCnt="3"/>
      <dgm:spPr/>
    </dgm:pt>
    <dgm:pt modelId="{E6EBFEFA-2B6E-472A-AF9D-4FB8D5C207C2}" type="pres">
      <dgm:prSet presAssocID="{7C5DBC6E-68AD-4269-854F-52F74E8F9933}" presName="text" presStyleLbl="fgAcc0" presStyleIdx="0" presStyleCnt="3">
        <dgm:presLayoutVars>
          <dgm:chPref val="3"/>
        </dgm:presLayoutVars>
      </dgm:prSet>
      <dgm:spPr/>
    </dgm:pt>
    <dgm:pt modelId="{6FC2331A-C415-4761-A795-00C30680E3A6}" type="pres">
      <dgm:prSet presAssocID="{7C5DBC6E-68AD-4269-854F-52F74E8F9933}" presName="hierChild2" presStyleCnt="0"/>
      <dgm:spPr/>
    </dgm:pt>
    <dgm:pt modelId="{FF2BD068-2DA5-4DB9-A6B8-65EC5729C5FD}" type="pres">
      <dgm:prSet presAssocID="{991065A2-7290-42EF-965E-6FDEE027D4EF}" presName="hierRoot1" presStyleCnt="0"/>
      <dgm:spPr/>
    </dgm:pt>
    <dgm:pt modelId="{B4CEA20D-BC74-463F-93A0-FB9442100BE4}" type="pres">
      <dgm:prSet presAssocID="{991065A2-7290-42EF-965E-6FDEE027D4EF}" presName="composite" presStyleCnt="0"/>
      <dgm:spPr/>
    </dgm:pt>
    <dgm:pt modelId="{AE6A92D6-CDDC-4385-98B5-78DACA5B02AD}" type="pres">
      <dgm:prSet presAssocID="{991065A2-7290-42EF-965E-6FDEE027D4EF}" presName="background" presStyleLbl="node0" presStyleIdx="1" presStyleCnt="3"/>
      <dgm:spPr/>
    </dgm:pt>
    <dgm:pt modelId="{D0B270C4-958F-4AD9-9A39-AB8C6AB08FFC}" type="pres">
      <dgm:prSet presAssocID="{991065A2-7290-42EF-965E-6FDEE027D4EF}" presName="text" presStyleLbl="fgAcc0" presStyleIdx="1" presStyleCnt="3">
        <dgm:presLayoutVars>
          <dgm:chPref val="3"/>
        </dgm:presLayoutVars>
      </dgm:prSet>
      <dgm:spPr/>
    </dgm:pt>
    <dgm:pt modelId="{5D796AD6-4D86-4D6C-B711-91CD3DC20691}" type="pres">
      <dgm:prSet presAssocID="{991065A2-7290-42EF-965E-6FDEE027D4EF}" presName="hierChild2" presStyleCnt="0"/>
      <dgm:spPr/>
    </dgm:pt>
    <dgm:pt modelId="{04278675-3E1D-4B29-8D98-E5E3039A5191}" type="pres">
      <dgm:prSet presAssocID="{8CA0BA66-45AA-415B-9503-16AA0EEF5D16}" presName="hierRoot1" presStyleCnt="0"/>
      <dgm:spPr/>
    </dgm:pt>
    <dgm:pt modelId="{65850FB3-3E02-4BE7-A336-66BF1D8C09ED}" type="pres">
      <dgm:prSet presAssocID="{8CA0BA66-45AA-415B-9503-16AA0EEF5D16}" presName="composite" presStyleCnt="0"/>
      <dgm:spPr/>
    </dgm:pt>
    <dgm:pt modelId="{486F17BC-2471-4686-BD28-A3A6CC2615D6}" type="pres">
      <dgm:prSet presAssocID="{8CA0BA66-45AA-415B-9503-16AA0EEF5D16}" presName="background" presStyleLbl="node0" presStyleIdx="2" presStyleCnt="3"/>
      <dgm:spPr/>
    </dgm:pt>
    <dgm:pt modelId="{D58A4C48-9609-467F-9A00-B1D7BBDF63DE}" type="pres">
      <dgm:prSet presAssocID="{8CA0BA66-45AA-415B-9503-16AA0EEF5D16}" presName="text" presStyleLbl="fgAcc0" presStyleIdx="2" presStyleCnt="3">
        <dgm:presLayoutVars>
          <dgm:chPref val="3"/>
        </dgm:presLayoutVars>
      </dgm:prSet>
      <dgm:spPr/>
    </dgm:pt>
    <dgm:pt modelId="{4D794211-21BE-40E9-86C0-745A5F9CD62F}" type="pres">
      <dgm:prSet presAssocID="{8CA0BA66-45AA-415B-9503-16AA0EEF5D16}" presName="hierChild2" presStyleCnt="0"/>
      <dgm:spPr/>
    </dgm:pt>
  </dgm:ptLst>
  <dgm:cxnLst>
    <dgm:cxn modelId="{BA78A408-E5A9-4F15-95B3-72CE667351F0}" type="presOf" srcId="{991065A2-7290-42EF-965E-6FDEE027D4EF}" destId="{D0B270C4-958F-4AD9-9A39-AB8C6AB08FFC}" srcOrd="0" destOrd="0" presId="urn:microsoft.com/office/officeart/2005/8/layout/hierarchy1"/>
    <dgm:cxn modelId="{4188B819-F89D-42EE-B75D-88701342513C}" srcId="{718B02EA-8617-4F69-BFD8-81734A8D7CF7}" destId="{991065A2-7290-42EF-965E-6FDEE027D4EF}" srcOrd="1" destOrd="0" parTransId="{FD27AEB8-3AE6-4BFC-A093-EAEDE55B0206}" sibTransId="{C0F32ECF-0A0F-4D24-B172-8850FADB0132}"/>
    <dgm:cxn modelId="{75707325-1696-4F82-B9E2-EA5BDF2EC239}" type="presOf" srcId="{8CA0BA66-45AA-415B-9503-16AA0EEF5D16}" destId="{D58A4C48-9609-467F-9A00-B1D7BBDF63DE}" srcOrd="0" destOrd="0" presId="urn:microsoft.com/office/officeart/2005/8/layout/hierarchy1"/>
    <dgm:cxn modelId="{7D705D65-14F8-4AAB-A018-E89C7C80D3F1}" type="presOf" srcId="{718B02EA-8617-4F69-BFD8-81734A8D7CF7}" destId="{143B2196-46AA-4568-B845-B46579D09622}" srcOrd="0" destOrd="0" presId="urn:microsoft.com/office/officeart/2005/8/layout/hierarchy1"/>
    <dgm:cxn modelId="{7AC73976-B37D-4D3F-BB55-2BA55A98BC3D}" type="presOf" srcId="{7C5DBC6E-68AD-4269-854F-52F74E8F9933}" destId="{E6EBFEFA-2B6E-472A-AF9D-4FB8D5C207C2}" srcOrd="0" destOrd="0" presId="urn:microsoft.com/office/officeart/2005/8/layout/hierarchy1"/>
    <dgm:cxn modelId="{785A6C8E-B790-4B3E-BC54-839474AFAF41}" srcId="{718B02EA-8617-4F69-BFD8-81734A8D7CF7}" destId="{8CA0BA66-45AA-415B-9503-16AA0EEF5D16}" srcOrd="2" destOrd="0" parTransId="{829A365D-9FE6-4BD4-A1AB-0927A38D872A}" sibTransId="{3585A1EB-61AC-482E-A558-F2F77C4607BE}"/>
    <dgm:cxn modelId="{B8F4CFE3-C851-4896-A90B-ED32F2F0F82C}" srcId="{718B02EA-8617-4F69-BFD8-81734A8D7CF7}" destId="{7C5DBC6E-68AD-4269-854F-52F74E8F9933}" srcOrd="0" destOrd="0" parTransId="{4B89754C-4B38-45B5-AF49-EABC6CDE2D8D}" sibTransId="{5057DD81-D2BF-4122-9F56-396C174B3597}"/>
    <dgm:cxn modelId="{E81D3EF6-F16F-4FB6-ACDE-617C2BC760AC}" type="presParOf" srcId="{143B2196-46AA-4568-B845-B46579D09622}" destId="{3AF45BF2-44CC-4A7A-9CFB-F5AF35F341C8}" srcOrd="0" destOrd="0" presId="urn:microsoft.com/office/officeart/2005/8/layout/hierarchy1"/>
    <dgm:cxn modelId="{37C86F1D-00C1-44DE-BCD6-C0BF2F408EF4}" type="presParOf" srcId="{3AF45BF2-44CC-4A7A-9CFB-F5AF35F341C8}" destId="{11AFA6F5-CBF6-4CA9-9D55-AE72007B5E6A}" srcOrd="0" destOrd="0" presId="urn:microsoft.com/office/officeart/2005/8/layout/hierarchy1"/>
    <dgm:cxn modelId="{CA7356EE-A485-4679-B0CC-54F7E38444B7}" type="presParOf" srcId="{11AFA6F5-CBF6-4CA9-9D55-AE72007B5E6A}" destId="{C0DFAE78-A7B4-45F9-8F9B-562871538470}" srcOrd="0" destOrd="0" presId="urn:microsoft.com/office/officeart/2005/8/layout/hierarchy1"/>
    <dgm:cxn modelId="{1A6A9FA8-8EEB-483E-B77F-E8DE1CF543D6}" type="presParOf" srcId="{11AFA6F5-CBF6-4CA9-9D55-AE72007B5E6A}" destId="{E6EBFEFA-2B6E-472A-AF9D-4FB8D5C207C2}" srcOrd="1" destOrd="0" presId="urn:microsoft.com/office/officeart/2005/8/layout/hierarchy1"/>
    <dgm:cxn modelId="{12DB52BB-73A6-4F39-99CA-3AFC7208E89A}" type="presParOf" srcId="{3AF45BF2-44CC-4A7A-9CFB-F5AF35F341C8}" destId="{6FC2331A-C415-4761-A795-00C30680E3A6}" srcOrd="1" destOrd="0" presId="urn:microsoft.com/office/officeart/2005/8/layout/hierarchy1"/>
    <dgm:cxn modelId="{DDADF150-7CC3-41AF-B9E9-BED9434F36A8}" type="presParOf" srcId="{143B2196-46AA-4568-B845-B46579D09622}" destId="{FF2BD068-2DA5-4DB9-A6B8-65EC5729C5FD}" srcOrd="1" destOrd="0" presId="urn:microsoft.com/office/officeart/2005/8/layout/hierarchy1"/>
    <dgm:cxn modelId="{29B4DA66-FEA4-44FC-9405-57D741CA94D1}" type="presParOf" srcId="{FF2BD068-2DA5-4DB9-A6B8-65EC5729C5FD}" destId="{B4CEA20D-BC74-463F-93A0-FB9442100BE4}" srcOrd="0" destOrd="0" presId="urn:microsoft.com/office/officeart/2005/8/layout/hierarchy1"/>
    <dgm:cxn modelId="{CF2CD7D8-1B2C-48FE-B830-BB683E233599}" type="presParOf" srcId="{B4CEA20D-BC74-463F-93A0-FB9442100BE4}" destId="{AE6A92D6-CDDC-4385-98B5-78DACA5B02AD}" srcOrd="0" destOrd="0" presId="urn:microsoft.com/office/officeart/2005/8/layout/hierarchy1"/>
    <dgm:cxn modelId="{8BD4B4E1-D59D-4D91-957A-8C17294E839C}" type="presParOf" srcId="{B4CEA20D-BC74-463F-93A0-FB9442100BE4}" destId="{D0B270C4-958F-4AD9-9A39-AB8C6AB08FFC}" srcOrd="1" destOrd="0" presId="urn:microsoft.com/office/officeart/2005/8/layout/hierarchy1"/>
    <dgm:cxn modelId="{57082E0F-2F88-48E8-910C-4B88AF98C796}" type="presParOf" srcId="{FF2BD068-2DA5-4DB9-A6B8-65EC5729C5FD}" destId="{5D796AD6-4D86-4D6C-B711-91CD3DC20691}" srcOrd="1" destOrd="0" presId="urn:microsoft.com/office/officeart/2005/8/layout/hierarchy1"/>
    <dgm:cxn modelId="{8CEA045F-DF34-4C8A-87AC-3D3B3E31A77D}" type="presParOf" srcId="{143B2196-46AA-4568-B845-B46579D09622}" destId="{04278675-3E1D-4B29-8D98-E5E3039A5191}" srcOrd="2" destOrd="0" presId="urn:microsoft.com/office/officeart/2005/8/layout/hierarchy1"/>
    <dgm:cxn modelId="{22023456-BADA-40DD-AFCE-CAC6E9F804CA}" type="presParOf" srcId="{04278675-3E1D-4B29-8D98-E5E3039A5191}" destId="{65850FB3-3E02-4BE7-A336-66BF1D8C09ED}" srcOrd="0" destOrd="0" presId="urn:microsoft.com/office/officeart/2005/8/layout/hierarchy1"/>
    <dgm:cxn modelId="{680162BB-BC5A-48D3-BFA8-D489E61EDBA0}" type="presParOf" srcId="{65850FB3-3E02-4BE7-A336-66BF1D8C09ED}" destId="{486F17BC-2471-4686-BD28-A3A6CC2615D6}" srcOrd="0" destOrd="0" presId="urn:microsoft.com/office/officeart/2005/8/layout/hierarchy1"/>
    <dgm:cxn modelId="{AE253121-636D-4D06-9FB9-4A768709B6FB}" type="presParOf" srcId="{65850FB3-3E02-4BE7-A336-66BF1D8C09ED}" destId="{D58A4C48-9609-467F-9A00-B1D7BBDF63DE}" srcOrd="1" destOrd="0" presId="urn:microsoft.com/office/officeart/2005/8/layout/hierarchy1"/>
    <dgm:cxn modelId="{ACD56950-DB44-4026-895B-1690C96E47B1}" type="presParOf" srcId="{04278675-3E1D-4B29-8D98-E5E3039A5191}" destId="{4D794211-21BE-40E9-86C0-745A5F9CD6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4C419B-1573-4E2D-A7A2-B9254B9EFF5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1EDA506-BDDA-4852-A615-11F0194609E4}">
      <dgm:prSet/>
      <dgm:spPr/>
      <dgm:t>
        <a:bodyPr/>
        <a:lstStyle/>
        <a:p>
          <a:r>
            <a:rPr lang="en-US" dirty="0"/>
            <a:t>perform analysis of an algorithm only </a:t>
          </a:r>
          <a:r>
            <a:rPr lang="en-US" dirty="0">
              <a:solidFill>
                <a:srgbClr val="C00000"/>
              </a:solidFill>
            </a:rPr>
            <a:t>after running it on a system</a:t>
          </a:r>
          <a:r>
            <a:rPr lang="en-US" dirty="0"/>
            <a:t>.</a:t>
          </a:r>
        </a:p>
      </dgm:t>
    </dgm:pt>
    <dgm:pt modelId="{1AA2EDE9-93D5-410B-A16D-9C63D04B56DF}" type="parTrans" cxnId="{A83DC4C0-E770-495B-9AC4-0BF5C9A57B5F}">
      <dgm:prSet/>
      <dgm:spPr/>
      <dgm:t>
        <a:bodyPr/>
        <a:lstStyle/>
        <a:p>
          <a:endParaRPr lang="en-US"/>
        </a:p>
      </dgm:t>
    </dgm:pt>
    <dgm:pt modelId="{EDBF2F5D-6CA3-41DF-A4E7-4A024867C8B7}" type="sibTrans" cxnId="{A83DC4C0-E770-495B-9AC4-0BF5C9A57B5F}">
      <dgm:prSet/>
      <dgm:spPr/>
      <dgm:t>
        <a:bodyPr/>
        <a:lstStyle/>
        <a:p>
          <a:endParaRPr lang="en-US"/>
        </a:p>
      </dgm:t>
    </dgm:pt>
    <dgm:pt modelId="{4ED2B265-6E66-4531-8244-4055E5CA1D44}">
      <dgm:prSet/>
      <dgm:spPr/>
      <dgm:t>
        <a:bodyPr/>
        <a:lstStyle/>
        <a:p>
          <a:r>
            <a:rPr lang="en-US" dirty="0"/>
            <a:t>It </a:t>
          </a:r>
          <a:r>
            <a:rPr lang="en-US" dirty="0">
              <a:solidFill>
                <a:srgbClr val="C00000"/>
              </a:solidFill>
            </a:rPr>
            <a:t>directly depends on the system and changes</a:t>
          </a:r>
          <a:r>
            <a:rPr lang="en-US" dirty="0"/>
            <a:t> from system to system.</a:t>
          </a:r>
        </a:p>
      </dgm:t>
    </dgm:pt>
    <dgm:pt modelId="{6C847FC1-5149-485B-8483-45EE08835E00}" type="parTrans" cxnId="{138BAE85-6C44-4D56-A0BE-CF139E50FB1C}">
      <dgm:prSet/>
      <dgm:spPr/>
      <dgm:t>
        <a:bodyPr/>
        <a:lstStyle/>
        <a:p>
          <a:endParaRPr lang="en-US"/>
        </a:p>
      </dgm:t>
    </dgm:pt>
    <dgm:pt modelId="{B3AB07AB-0471-4E08-8C95-CA66D0B6DF26}" type="sibTrans" cxnId="{138BAE85-6C44-4D56-A0BE-CF139E50FB1C}">
      <dgm:prSet/>
      <dgm:spPr/>
      <dgm:t>
        <a:bodyPr/>
        <a:lstStyle/>
        <a:p>
          <a:endParaRPr lang="en-US"/>
        </a:p>
      </dgm:t>
    </dgm:pt>
    <dgm:pt modelId="{55941ACC-2F37-4807-9FB7-67BBC0874FED}" type="pres">
      <dgm:prSet presAssocID="{4C4C419B-1573-4E2D-A7A2-B9254B9EFF53}" presName="hierChild1" presStyleCnt="0">
        <dgm:presLayoutVars>
          <dgm:chPref val="1"/>
          <dgm:dir/>
          <dgm:animOne val="branch"/>
          <dgm:animLvl val="lvl"/>
          <dgm:resizeHandles/>
        </dgm:presLayoutVars>
      </dgm:prSet>
      <dgm:spPr/>
    </dgm:pt>
    <dgm:pt modelId="{EE3DC548-5FF8-4A0A-A0C2-FABD21ADF33F}" type="pres">
      <dgm:prSet presAssocID="{71EDA506-BDDA-4852-A615-11F0194609E4}" presName="hierRoot1" presStyleCnt="0"/>
      <dgm:spPr/>
    </dgm:pt>
    <dgm:pt modelId="{4E47CC4D-5617-420D-9063-203BA5318EC0}" type="pres">
      <dgm:prSet presAssocID="{71EDA506-BDDA-4852-A615-11F0194609E4}" presName="composite" presStyleCnt="0"/>
      <dgm:spPr/>
    </dgm:pt>
    <dgm:pt modelId="{BE783967-37FA-481F-A56C-58E8996C4C20}" type="pres">
      <dgm:prSet presAssocID="{71EDA506-BDDA-4852-A615-11F0194609E4}" presName="background" presStyleLbl="node0" presStyleIdx="0" presStyleCnt="2"/>
      <dgm:spPr/>
    </dgm:pt>
    <dgm:pt modelId="{383A4680-1D6D-4B6D-A0F7-6A6D735A9A78}" type="pres">
      <dgm:prSet presAssocID="{71EDA506-BDDA-4852-A615-11F0194609E4}" presName="text" presStyleLbl="fgAcc0" presStyleIdx="0" presStyleCnt="2">
        <dgm:presLayoutVars>
          <dgm:chPref val="3"/>
        </dgm:presLayoutVars>
      </dgm:prSet>
      <dgm:spPr/>
    </dgm:pt>
    <dgm:pt modelId="{E44F01E0-06E5-4918-9AA1-45220D7FE3C6}" type="pres">
      <dgm:prSet presAssocID="{71EDA506-BDDA-4852-A615-11F0194609E4}" presName="hierChild2" presStyleCnt="0"/>
      <dgm:spPr/>
    </dgm:pt>
    <dgm:pt modelId="{6A5E53E4-5EF4-4C39-A16E-78B2D3CE73DE}" type="pres">
      <dgm:prSet presAssocID="{4ED2B265-6E66-4531-8244-4055E5CA1D44}" presName="hierRoot1" presStyleCnt="0"/>
      <dgm:spPr/>
    </dgm:pt>
    <dgm:pt modelId="{8236A79B-2B9E-42C0-9B3D-80E277E7EA7C}" type="pres">
      <dgm:prSet presAssocID="{4ED2B265-6E66-4531-8244-4055E5CA1D44}" presName="composite" presStyleCnt="0"/>
      <dgm:spPr/>
    </dgm:pt>
    <dgm:pt modelId="{11BB5283-6DDC-44A8-B897-0F9B1BA624DC}" type="pres">
      <dgm:prSet presAssocID="{4ED2B265-6E66-4531-8244-4055E5CA1D44}" presName="background" presStyleLbl="node0" presStyleIdx="1" presStyleCnt="2"/>
      <dgm:spPr/>
    </dgm:pt>
    <dgm:pt modelId="{9F128127-48A3-4E39-8485-D48DAF5507DB}" type="pres">
      <dgm:prSet presAssocID="{4ED2B265-6E66-4531-8244-4055E5CA1D44}" presName="text" presStyleLbl="fgAcc0" presStyleIdx="1" presStyleCnt="2">
        <dgm:presLayoutVars>
          <dgm:chPref val="3"/>
        </dgm:presLayoutVars>
      </dgm:prSet>
      <dgm:spPr/>
    </dgm:pt>
    <dgm:pt modelId="{D8EFA6CD-AB00-44F3-93D1-20D2DAF9B95C}" type="pres">
      <dgm:prSet presAssocID="{4ED2B265-6E66-4531-8244-4055E5CA1D44}" presName="hierChild2" presStyleCnt="0"/>
      <dgm:spPr/>
    </dgm:pt>
  </dgm:ptLst>
  <dgm:cxnLst>
    <dgm:cxn modelId="{B1CFA753-93C3-4327-94D6-6B6D9BACE52A}" type="presOf" srcId="{4ED2B265-6E66-4531-8244-4055E5CA1D44}" destId="{9F128127-48A3-4E39-8485-D48DAF5507DB}" srcOrd="0" destOrd="0" presId="urn:microsoft.com/office/officeart/2005/8/layout/hierarchy1"/>
    <dgm:cxn modelId="{138BAE85-6C44-4D56-A0BE-CF139E50FB1C}" srcId="{4C4C419B-1573-4E2D-A7A2-B9254B9EFF53}" destId="{4ED2B265-6E66-4531-8244-4055E5CA1D44}" srcOrd="1" destOrd="0" parTransId="{6C847FC1-5149-485B-8483-45EE08835E00}" sibTransId="{B3AB07AB-0471-4E08-8C95-CA66D0B6DF26}"/>
    <dgm:cxn modelId="{20B74698-CBD6-468B-B0C1-6B45E4D21581}" type="presOf" srcId="{4C4C419B-1573-4E2D-A7A2-B9254B9EFF53}" destId="{55941ACC-2F37-4807-9FB7-67BBC0874FED}" srcOrd="0" destOrd="0" presId="urn:microsoft.com/office/officeart/2005/8/layout/hierarchy1"/>
    <dgm:cxn modelId="{302234AE-0C24-4FCB-8380-74682395820C}" type="presOf" srcId="{71EDA506-BDDA-4852-A615-11F0194609E4}" destId="{383A4680-1D6D-4B6D-A0F7-6A6D735A9A78}" srcOrd="0" destOrd="0" presId="urn:microsoft.com/office/officeart/2005/8/layout/hierarchy1"/>
    <dgm:cxn modelId="{A83DC4C0-E770-495B-9AC4-0BF5C9A57B5F}" srcId="{4C4C419B-1573-4E2D-A7A2-B9254B9EFF53}" destId="{71EDA506-BDDA-4852-A615-11F0194609E4}" srcOrd="0" destOrd="0" parTransId="{1AA2EDE9-93D5-410B-A16D-9C63D04B56DF}" sibTransId="{EDBF2F5D-6CA3-41DF-A4E7-4A024867C8B7}"/>
    <dgm:cxn modelId="{8F950F96-3FF2-4821-A4FE-32E51D2703C9}" type="presParOf" srcId="{55941ACC-2F37-4807-9FB7-67BBC0874FED}" destId="{EE3DC548-5FF8-4A0A-A0C2-FABD21ADF33F}" srcOrd="0" destOrd="0" presId="urn:microsoft.com/office/officeart/2005/8/layout/hierarchy1"/>
    <dgm:cxn modelId="{AFC43958-CE1B-405E-A31F-C06E3A81D0C2}" type="presParOf" srcId="{EE3DC548-5FF8-4A0A-A0C2-FABD21ADF33F}" destId="{4E47CC4D-5617-420D-9063-203BA5318EC0}" srcOrd="0" destOrd="0" presId="urn:microsoft.com/office/officeart/2005/8/layout/hierarchy1"/>
    <dgm:cxn modelId="{3CB20E70-E370-4AFA-856A-9CFF9520A9A0}" type="presParOf" srcId="{4E47CC4D-5617-420D-9063-203BA5318EC0}" destId="{BE783967-37FA-481F-A56C-58E8996C4C20}" srcOrd="0" destOrd="0" presId="urn:microsoft.com/office/officeart/2005/8/layout/hierarchy1"/>
    <dgm:cxn modelId="{70261534-3828-458B-9352-731451FAC3B9}" type="presParOf" srcId="{4E47CC4D-5617-420D-9063-203BA5318EC0}" destId="{383A4680-1D6D-4B6D-A0F7-6A6D735A9A78}" srcOrd="1" destOrd="0" presId="urn:microsoft.com/office/officeart/2005/8/layout/hierarchy1"/>
    <dgm:cxn modelId="{80E499A6-1D82-42FD-846F-27094450D669}" type="presParOf" srcId="{EE3DC548-5FF8-4A0A-A0C2-FABD21ADF33F}" destId="{E44F01E0-06E5-4918-9AA1-45220D7FE3C6}" srcOrd="1" destOrd="0" presId="urn:microsoft.com/office/officeart/2005/8/layout/hierarchy1"/>
    <dgm:cxn modelId="{4EBAF22E-50CC-43E3-BDB4-4E321E966D8C}" type="presParOf" srcId="{55941ACC-2F37-4807-9FB7-67BBC0874FED}" destId="{6A5E53E4-5EF4-4C39-A16E-78B2D3CE73DE}" srcOrd="1" destOrd="0" presId="urn:microsoft.com/office/officeart/2005/8/layout/hierarchy1"/>
    <dgm:cxn modelId="{45618424-A71D-4038-B3D2-BF591B696F8D}" type="presParOf" srcId="{6A5E53E4-5EF4-4C39-A16E-78B2D3CE73DE}" destId="{8236A79B-2B9E-42C0-9B3D-80E277E7EA7C}" srcOrd="0" destOrd="0" presId="urn:microsoft.com/office/officeart/2005/8/layout/hierarchy1"/>
    <dgm:cxn modelId="{A20C01A9-8B0C-4ED3-921E-9682283E0A38}" type="presParOf" srcId="{8236A79B-2B9E-42C0-9B3D-80E277E7EA7C}" destId="{11BB5283-6DDC-44A8-B897-0F9B1BA624DC}" srcOrd="0" destOrd="0" presId="urn:microsoft.com/office/officeart/2005/8/layout/hierarchy1"/>
    <dgm:cxn modelId="{BFD0E6FB-EC39-4549-81F4-81D4A4F2E2CA}" type="presParOf" srcId="{8236A79B-2B9E-42C0-9B3D-80E277E7EA7C}" destId="{9F128127-48A3-4E39-8485-D48DAF5507DB}" srcOrd="1" destOrd="0" presId="urn:microsoft.com/office/officeart/2005/8/layout/hierarchy1"/>
    <dgm:cxn modelId="{54F498A2-531F-4337-B8ED-62103BD6F277}" type="presParOf" srcId="{6A5E53E4-5EF4-4C39-A16E-78B2D3CE73DE}" destId="{D8EFA6CD-AB00-44F3-93D1-20D2DAF9B9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786885-6FB0-4490-9FD2-F735D521372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96FB05F-886B-4C19-A39A-28C9E80AF7CB}">
      <dgm:prSet/>
      <dgm:spPr/>
      <dgm:t>
        <a:bodyPr/>
        <a:lstStyle/>
        <a:p>
          <a:pPr algn="just"/>
          <a:r>
            <a:rPr lang="en-US" dirty="0"/>
            <a:t>In an </a:t>
          </a:r>
          <a:r>
            <a:rPr lang="en-US" dirty="0">
              <a:solidFill>
                <a:srgbClr val="C00000"/>
              </a:solidFill>
            </a:rPr>
            <a:t>industry</a:t>
          </a:r>
          <a:r>
            <a:rPr lang="en-US" dirty="0"/>
            <a:t>, we cannot perform </a:t>
          </a:r>
          <a:r>
            <a:rPr lang="en-US" dirty="0" err="1"/>
            <a:t>Apostiari</a:t>
          </a:r>
          <a:r>
            <a:rPr lang="en-US" dirty="0"/>
            <a:t> analysis as the software is generally </a:t>
          </a:r>
          <a:r>
            <a:rPr lang="en-US" dirty="0">
              <a:solidFill>
                <a:srgbClr val="C00000"/>
              </a:solidFill>
            </a:rPr>
            <a:t>made for an anonymous user,</a:t>
          </a:r>
          <a:r>
            <a:rPr lang="en-US" dirty="0"/>
            <a:t> which runs it on a </a:t>
          </a:r>
          <a:r>
            <a:rPr lang="en-US" dirty="0">
              <a:solidFill>
                <a:srgbClr val="C00000"/>
              </a:solidFill>
            </a:rPr>
            <a:t>system different from those present in the industry</a:t>
          </a:r>
          <a:r>
            <a:rPr lang="en-US" dirty="0"/>
            <a:t>.</a:t>
          </a:r>
        </a:p>
      </dgm:t>
    </dgm:pt>
    <dgm:pt modelId="{E0D224D0-8F45-41A7-8BCF-875AE34F46FA}" type="parTrans" cxnId="{B70FCF58-45F2-4234-B129-6F1BDAA871A2}">
      <dgm:prSet/>
      <dgm:spPr/>
      <dgm:t>
        <a:bodyPr/>
        <a:lstStyle/>
        <a:p>
          <a:endParaRPr lang="en-US"/>
        </a:p>
      </dgm:t>
    </dgm:pt>
    <dgm:pt modelId="{BC1341F4-64E9-4F49-8D7B-6DD2F0A46304}" type="sibTrans" cxnId="{B70FCF58-45F2-4234-B129-6F1BDAA871A2}">
      <dgm:prSet/>
      <dgm:spPr/>
      <dgm:t>
        <a:bodyPr/>
        <a:lstStyle/>
        <a:p>
          <a:endParaRPr lang="en-US"/>
        </a:p>
      </dgm:t>
    </dgm:pt>
    <dgm:pt modelId="{C07376C7-7BCC-4D44-80D1-EFC2B4873BB9}">
      <dgm:prSet/>
      <dgm:spPr/>
      <dgm:t>
        <a:bodyPr/>
        <a:lstStyle/>
        <a:p>
          <a:r>
            <a:rPr lang="en-US" dirty="0"/>
            <a:t>In </a:t>
          </a:r>
          <a:r>
            <a:rPr lang="en-US" dirty="0" err="1">
              <a:solidFill>
                <a:srgbClr val="C00000"/>
              </a:solidFill>
            </a:rPr>
            <a:t>Apriori</a:t>
          </a:r>
          <a:r>
            <a:rPr lang="en-US" dirty="0"/>
            <a:t>, it is the reason that we </a:t>
          </a:r>
          <a:r>
            <a:rPr lang="en-US" dirty="0">
              <a:solidFill>
                <a:srgbClr val="C00000"/>
              </a:solidFill>
            </a:rPr>
            <a:t>use asymptotic notations</a:t>
          </a:r>
          <a:r>
            <a:rPr lang="en-US" dirty="0"/>
            <a:t> to determine time and space complexity as they change from computer to computer; however, asymptotically they are the same.</a:t>
          </a:r>
        </a:p>
      </dgm:t>
    </dgm:pt>
    <dgm:pt modelId="{C72EC8FE-5442-4FA4-A32F-0F54ACC7F0BE}" type="parTrans" cxnId="{D948BCFE-3BB4-4623-BD93-5D203C7EFD42}">
      <dgm:prSet/>
      <dgm:spPr/>
      <dgm:t>
        <a:bodyPr/>
        <a:lstStyle/>
        <a:p>
          <a:endParaRPr lang="en-US"/>
        </a:p>
      </dgm:t>
    </dgm:pt>
    <dgm:pt modelId="{70E1F400-0294-451F-9220-5822914D72DD}" type="sibTrans" cxnId="{D948BCFE-3BB4-4623-BD93-5D203C7EFD42}">
      <dgm:prSet/>
      <dgm:spPr/>
      <dgm:t>
        <a:bodyPr/>
        <a:lstStyle/>
        <a:p>
          <a:endParaRPr lang="en-US"/>
        </a:p>
      </dgm:t>
    </dgm:pt>
    <dgm:pt modelId="{F3A9B084-7691-4023-B305-D8828FD23605}" type="pres">
      <dgm:prSet presAssocID="{8B786885-6FB0-4490-9FD2-F735D521372E}" presName="linear" presStyleCnt="0">
        <dgm:presLayoutVars>
          <dgm:animLvl val="lvl"/>
          <dgm:resizeHandles val="exact"/>
        </dgm:presLayoutVars>
      </dgm:prSet>
      <dgm:spPr/>
    </dgm:pt>
    <dgm:pt modelId="{1A7C9428-EE91-4383-B2D8-43B52715DFB5}" type="pres">
      <dgm:prSet presAssocID="{296FB05F-886B-4C19-A39A-28C9E80AF7CB}" presName="parentText" presStyleLbl="node1" presStyleIdx="0" presStyleCnt="2">
        <dgm:presLayoutVars>
          <dgm:chMax val="0"/>
          <dgm:bulletEnabled val="1"/>
        </dgm:presLayoutVars>
      </dgm:prSet>
      <dgm:spPr/>
    </dgm:pt>
    <dgm:pt modelId="{4407757A-2713-4E8E-9703-5457935D799A}" type="pres">
      <dgm:prSet presAssocID="{BC1341F4-64E9-4F49-8D7B-6DD2F0A46304}" presName="spacer" presStyleCnt="0"/>
      <dgm:spPr/>
    </dgm:pt>
    <dgm:pt modelId="{CD971766-A160-46FB-A4A5-B05EE2A3B704}" type="pres">
      <dgm:prSet presAssocID="{C07376C7-7BCC-4D44-80D1-EFC2B4873BB9}" presName="parentText" presStyleLbl="node1" presStyleIdx="1" presStyleCnt="2">
        <dgm:presLayoutVars>
          <dgm:chMax val="0"/>
          <dgm:bulletEnabled val="1"/>
        </dgm:presLayoutVars>
      </dgm:prSet>
      <dgm:spPr/>
    </dgm:pt>
  </dgm:ptLst>
  <dgm:cxnLst>
    <dgm:cxn modelId="{00645002-1194-407C-BC72-F4D20C05F6B9}" type="presOf" srcId="{C07376C7-7BCC-4D44-80D1-EFC2B4873BB9}" destId="{CD971766-A160-46FB-A4A5-B05EE2A3B704}" srcOrd="0" destOrd="0" presId="urn:microsoft.com/office/officeart/2005/8/layout/vList2"/>
    <dgm:cxn modelId="{B70FCF58-45F2-4234-B129-6F1BDAA871A2}" srcId="{8B786885-6FB0-4490-9FD2-F735D521372E}" destId="{296FB05F-886B-4C19-A39A-28C9E80AF7CB}" srcOrd="0" destOrd="0" parTransId="{E0D224D0-8F45-41A7-8BCF-875AE34F46FA}" sibTransId="{BC1341F4-64E9-4F49-8D7B-6DD2F0A46304}"/>
    <dgm:cxn modelId="{D890BD7D-0095-4CDB-AABB-04846AB2E3BA}" type="presOf" srcId="{296FB05F-886B-4C19-A39A-28C9E80AF7CB}" destId="{1A7C9428-EE91-4383-B2D8-43B52715DFB5}" srcOrd="0" destOrd="0" presId="urn:microsoft.com/office/officeart/2005/8/layout/vList2"/>
    <dgm:cxn modelId="{F7E572B0-12CD-47D6-81BB-08EABFC699FE}" type="presOf" srcId="{8B786885-6FB0-4490-9FD2-F735D521372E}" destId="{F3A9B084-7691-4023-B305-D8828FD23605}" srcOrd="0" destOrd="0" presId="urn:microsoft.com/office/officeart/2005/8/layout/vList2"/>
    <dgm:cxn modelId="{D948BCFE-3BB4-4623-BD93-5D203C7EFD42}" srcId="{8B786885-6FB0-4490-9FD2-F735D521372E}" destId="{C07376C7-7BCC-4D44-80D1-EFC2B4873BB9}" srcOrd="1" destOrd="0" parTransId="{C72EC8FE-5442-4FA4-A32F-0F54ACC7F0BE}" sibTransId="{70E1F400-0294-451F-9220-5822914D72DD}"/>
    <dgm:cxn modelId="{40A51AA6-15ED-4477-9CD0-71AD7A8BB7EA}" type="presParOf" srcId="{F3A9B084-7691-4023-B305-D8828FD23605}" destId="{1A7C9428-EE91-4383-B2D8-43B52715DFB5}" srcOrd="0" destOrd="0" presId="urn:microsoft.com/office/officeart/2005/8/layout/vList2"/>
    <dgm:cxn modelId="{D1B3258C-6793-4180-BADE-9F45EC42B04A}" type="presParOf" srcId="{F3A9B084-7691-4023-B305-D8828FD23605}" destId="{4407757A-2713-4E8E-9703-5457935D799A}" srcOrd="1" destOrd="0" presId="urn:microsoft.com/office/officeart/2005/8/layout/vList2"/>
    <dgm:cxn modelId="{1B4B6D9A-F5C6-4891-AFF1-F8E148C35D5F}" type="presParOf" srcId="{F3A9B084-7691-4023-B305-D8828FD23605}" destId="{CD971766-A160-46FB-A4A5-B05EE2A3B70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3023C-A914-46A4-BE7E-8301FFCC37E0}">
      <dsp:nvSpPr>
        <dsp:cNvPr id="0" name=""/>
        <dsp:cNvSpPr/>
      </dsp:nvSpPr>
      <dsp:spPr>
        <a:xfrm>
          <a:off x="0" y="360349"/>
          <a:ext cx="6412255" cy="14741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Creating an algorithm </a:t>
          </a:r>
          <a:r>
            <a:rPr lang="en-US" sz="2800" kern="1200">
              <a:sym typeface="Wingdings" panose="05000000000000000000" pitchFamily="2" charset="2"/>
            </a:rPr>
            <a:t></a:t>
          </a:r>
          <a:r>
            <a:rPr lang="en-US" sz="2800" kern="1200"/>
            <a:t>art </a:t>
          </a:r>
        </a:p>
      </dsp:txBody>
      <dsp:txXfrm>
        <a:off x="71964" y="432313"/>
        <a:ext cx="6268327" cy="1330271"/>
      </dsp:txXfrm>
    </dsp:sp>
    <dsp:sp modelId="{747DA0C7-BE1A-483D-ACFC-AE393640D419}">
      <dsp:nvSpPr>
        <dsp:cNvPr id="0" name=""/>
        <dsp:cNvSpPr/>
      </dsp:nvSpPr>
      <dsp:spPr>
        <a:xfrm>
          <a:off x="0" y="1915189"/>
          <a:ext cx="6412255" cy="1474199"/>
        </a:xfrm>
        <a:prstGeom prst="roundRect">
          <a:avLst/>
        </a:prstGeom>
        <a:solidFill>
          <a:schemeClr val="accent2">
            <a:hueOff val="747689"/>
            <a:satOff val="-3630"/>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not fully automated, </a:t>
          </a:r>
        </a:p>
      </dsp:txBody>
      <dsp:txXfrm>
        <a:off x="71964" y="1987153"/>
        <a:ext cx="6268327" cy="1330271"/>
      </dsp:txXfrm>
    </dsp:sp>
    <dsp:sp modelId="{CE0B874C-DA4F-4CB6-8338-5F24D3094088}">
      <dsp:nvSpPr>
        <dsp:cNvPr id="0" name=""/>
        <dsp:cNvSpPr/>
      </dsp:nvSpPr>
      <dsp:spPr>
        <a:xfrm>
          <a:off x="0" y="3470028"/>
          <a:ext cx="6412255" cy="1474199"/>
        </a:xfrm>
        <a:prstGeom prst="roundRect">
          <a:avLst/>
        </a:prstGeom>
        <a:solidFill>
          <a:schemeClr val="accent2">
            <a:hueOff val="1495378"/>
            <a:satOff val="-7260"/>
            <a:lumOff val="-11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Using some algorithm design strategies like      Divide and Conquer, Greedy &amp; Dynamic programming, - can devise an algorithm.</a:t>
          </a:r>
        </a:p>
      </dsp:txBody>
      <dsp:txXfrm>
        <a:off x="71964" y="3541992"/>
        <a:ext cx="6268327" cy="13302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67755-DE13-4F1B-8958-435EC6C316B8}">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1250E-ED26-4807-9650-1627B3D024F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0C46DE-49AC-4436-A6B5-3350CD3CB80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there are </a:t>
          </a:r>
          <a:r>
            <a:rPr lang="en-US" sz="2200" kern="1200" dirty="0">
              <a:solidFill>
                <a:srgbClr val="C00000"/>
              </a:solidFill>
            </a:rPr>
            <a:t>more than one way to solve </a:t>
          </a:r>
          <a:r>
            <a:rPr lang="en-US" sz="2200" kern="1200" dirty="0"/>
            <a:t>a problem.</a:t>
          </a:r>
        </a:p>
      </dsp:txBody>
      <dsp:txXfrm>
        <a:off x="1057183" y="1805"/>
        <a:ext cx="9458416" cy="915310"/>
      </dsp:txXfrm>
    </dsp:sp>
    <dsp:sp modelId="{221089B3-D22D-498B-94F1-D3DFAC816F7F}">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C5B97-EE20-45EE-8460-D585419296BF}">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925BF-2A4D-44D9-B95C-BD639DD3C77A}">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C00000"/>
              </a:solidFill>
            </a:rPr>
            <a:t>how to compare the performance </a:t>
          </a:r>
          <a:r>
            <a:rPr lang="en-US" sz="2200" kern="1200" dirty="0"/>
            <a:t>different algorithms</a:t>
          </a:r>
        </a:p>
      </dsp:txBody>
      <dsp:txXfrm>
        <a:off x="1057183" y="1145944"/>
        <a:ext cx="9458416" cy="915310"/>
      </dsp:txXfrm>
    </dsp:sp>
    <dsp:sp modelId="{1EF86EE8-A28C-46AD-9714-A3ACA46091DD}">
      <dsp:nvSpPr>
        <dsp:cNvPr id="0" name=""/>
        <dsp:cNvSpPr/>
      </dsp:nvSpPr>
      <dsp:spPr>
        <a:xfrm>
          <a:off x="0" y="23349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EC8B3-4611-4B63-9F7A-9C29D766A1D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0A1DFC-E806-42BD-B6DD-4C184F27089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solidFill>
                <a:srgbClr val="C00000"/>
              </a:solidFill>
            </a:rPr>
            <a:t>Choose the best </a:t>
          </a:r>
          <a:r>
            <a:rPr lang="en-US" sz="2200" kern="1200" dirty="0"/>
            <a:t>one to solve a particular problem</a:t>
          </a:r>
        </a:p>
      </dsp:txBody>
      <dsp:txXfrm>
        <a:off x="1057183" y="2290082"/>
        <a:ext cx="9458416" cy="915310"/>
      </dsp:txXfrm>
    </dsp:sp>
    <dsp:sp modelId="{2F54C59D-AF0E-405D-822C-F85F2943568C}">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550A2-6FDC-466A-B194-DE936BF1165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75F7A-AD49-4470-B418-DC269941B81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mostly </a:t>
          </a:r>
          <a:r>
            <a:rPr lang="en-US" sz="2200" kern="1200" dirty="0">
              <a:solidFill>
                <a:srgbClr val="C00000"/>
              </a:solidFill>
            </a:rPr>
            <a:t>consider time complexity and space complexity</a:t>
          </a:r>
          <a:r>
            <a:rPr lang="en-US" sz="2200" kern="1200" dirty="0"/>
            <a:t>. </a:t>
          </a:r>
        </a:p>
      </dsp:txBody>
      <dsp:txXfrm>
        <a:off x="1057183" y="3434221"/>
        <a:ext cx="9458416" cy="915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BB210-8779-4FA8-A906-D706A3F1B98D}">
      <dsp:nvSpPr>
        <dsp:cNvPr id="0" name=""/>
        <dsp:cNvSpPr/>
      </dsp:nvSpPr>
      <dsp:spPr>
        <a:xfrm>
          <a:off x="0" y="42799"/>
          <a:ext cx="6666833" cy="1272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amount of </a:t>
          </a:r>
          <a:r>
            <a:rPr lang="en-US" sz="3200" kern="1200" dirty="0">
              <a:solidFill>
                <a:srgbClr val="C00000"/>
              </a:solidFill>
            </a:rPr>
            <a:t>CPU time </a:t>
          </a:r>
          <a:r>
            <a:rPr lang="en-US" sz="3200" kern="1200" dirty="0"/>
            <a:t>-to run to </a:t>
          </a:r>
          <a:r>
            <a:rPr lang="en-US" sz="3200" kern="1200" dirty="0">
              <a:solidFill>
                <a:srgbClr val="C00000"/>
              </a:solidFill>
            </a:rPr>
            <a:t>completion</a:t>
          </a:r>
          <a:r>
            <a:rPr lang="en-US" sz="3200" kern="1200" dirty="0"/>
            <a:t>.</a:t>
          </a:r>
        </a:p>
      </dsp:txBody>
      <dsp:txXfrm>
        <a:off x="62141" y="104940"/>
        <a:ext cx="6542551" cy="1148678"/>
      </dsp:txXfrm>
    </dsp:sp>
    <dsp:sp modelId="{34FC297F-22E4-4AE5-A785-CB653BD3D08B}">
      <dsp:nvSpPr>
        <dsp:cNvPr id="0" name=""/>
        <dsp:cNvSpPr/>
      </dsp:nvSpPr>
      <dsp:spPr>
        <a:xfrm>
          <a:off x="0" y="1407919"/>
          <a:ext cx="6666833" cy="1272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quantifies as a </a:t>
          </a:r>
          <a:r>
            <a:rPr lang="en-US" sz="3200" kern="1200" dirty="0">
              <a:solidFill>
                <a:srgbClr val="C00000"/>
              </a:solidFill>
            </a:rPr>
            <a:t>function of the length of the input. </a:t>
          </a:r>
        </a:p>
      </dsp:txBody>
      <dsp:txXfrm>
        <a:off x="62141" y="1470060"/>
        <a:ext cx="6542551" cy="1148678"/>
      </dsp:txXfrm>
    </dsp:sp>
    <dsp:sp modelId="{E89B6198-F6EE-43F6-849E-F58E19D04511}">
      <dsp:nvSpPr>
        <dsp:cNvPr id="0" name=""/>
        <dsp:cNvSpPr/>
      </dsp:nvSpPr>
      <dsp:spPr>
        <a:xfrm>
          <a:off x="0" y="2773040"/>
          <a:ext cx="6666833" cy="1272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depends on  </a:t>
          </a:r>
          <a:r>
            <a:rPr lang="en-US" sz="3200" kern="1200" dirty="0">
              <a:solidFill>
                <a:srgbClr val="C00000"/>
              </a:solidFill>
            </a:rPr>
            <a:t>hardware, operating system, processors, </a:t>
          </a:r>
        </a:p>
      </dsp:txBody>
      <dsp:txXfrm>
        <a:off x="62141" y="2835181"/>
        <a:ext cx="6542551" cy="1148678"/>
      </dsp:txXfrm>
    </dsp:sp>
    <dsp:sp modelId="{DC89C788-C89A-471C-A424-4368A249FFAF}">
      <dsp:nvSpPr>
        <dsp:cNvPr id="0" name=""/>
        <dsp:cNvSpPr/>
      </dsp:nvSpPr>
      <dsp:spPr>
        <a:xfrm>
          <a:off x="0" y="4138160"/>
          <a:ext cx="6666833" cy="1272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We will only consider </a:t>
          </a:r>
          <a:r>
            <a:rPr lang="en-US" sz="3200" kern="1200" dirty="0">
              <a:solidFill>
                <a:srgbClr val="C00000"/>
              </a:solidFill>
            </a:rPr>
            <a:t>the execution time of an algorithm.</a:t>
          </a:r>
        </a:p>
      </dsp:txBody>
      <dsp:txXfrm>
        <a:off x="62141" y="4200301"/>
        <a:ext cx="6542551" cy="11486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7554F-610F-40C1-BAC6-BDB3687EB972}">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8BB79-73BA-4E69-9D5B-CF2991CF9122}">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amount of </a:t>
          </a:r>
          <a:r>
            <a:rPr lang="en-US" sz="4400" kern="1200" dirty="0">
              <a:solidFill>
                <a:srgbClr val="C00000"/>
              </a:solidFill>
            </a:rPr>
            <a:t>memory -to run </a:t>
          </a:r>
          <a:r>
            <a:rPr lang="en-US" sz="4400" kern="1200" dirty="0"/>
            <a:t>to completion.</a:t>
          </a:r>
        </a:p>
      </dsp:txBody>
      <dsp:txXfrm>
        <a:off x="608661" y="692298"/>
        <a:ext cx="4508047" cy="2799040"/>
      </dsp:txXfrm>
    </dsp:sp>
    <dsp:sp modelId="{1526BFFA-4676-4FF2-BF36-A9A3E2CBF923}">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04538-6F34-4C28-9953-D07B1BC4CB4C}">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quantifies  as a </a:t>
          </a:r>
          <a:r>
            <a:rPr lang="en-US" sz="4400" kern="1200" dirty="0">
              <a:solidFill>
                <a:srgbClr val="C00000"/>
              </a:solidFill>
            </a:rPr>
            <a:t>function of the length of the input.</a:t>
          </a:r>
        </a:p>
      </dsp:txBody>
      <dsp:txXfrm>
        <a:off x="6331365" y="692298"/>
        <a:ext cx="4508047" cy="27990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80CC9-87CD-4102-90E2-C5DCF5A47063}">
      <dsp:nvSpPr>
        <dsp:cNvPr id="0" name=""/>
        <dsp:cNvSpPr/>
      </dsp:nvSpPr>
      <dsp:spPr>
        <a:xfrm>
          <a:off x="0" y="14679"/>
          <a:ext cx="6586489"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Similar to Time Complexity, Space-complexity also plays a </a:t>
          </a:r>
          <a:r>
            <a:rPr lang="en-US" sz="2200" b="0" i="0" kern="1200" dirty="0">
              <a:solidFill>
                <a:srgbClr val="FFC000"/>
              </a:solidFill>
            </a:rPr>
            <a:t>crucial role </a:t>
          </a:r>
          <a:r>
            <a:rPr lang="en-US" sz="2200" b="0" i="0" kern="1200" dirty="0"/>
            <a:t>in </a:t>
          </a:r>
          <a:r>
            <a:rPr lang="en-US" sz="2200" b="0" i="0" kern="1200" dirty="0">
              <a:solidFill>
                <a:srgbClr val="FFC000"/>
              </a:solidFill>
            </a:rPr>
            <a:t>determining the efficiency</a:t>
          </a:r>
          <a:r>
            <a:rPr lang="en-US" sz="2200" b="0" i="0" kern="1200" dirty="0">
              <a:solidFill>
                <a:srgbClr val="C00000"/>
              </a:solidFill>
            </a:rPr>
            <a:t> </a:t>
          </a:r>
          <a:r>
            <a:rPr lang="en-US" sz="2200" b="0" i="0" kern="1200" dirty="0"/>
            <a:t>of an algorithm/program.</a:t>
          </a:r>
          <a:endParaRPr lang="en-US" sz="2200" kern="1200" dirty="0"/>
        </a:p>
      </dsp:txBody>
      <dsp:txXfrm>
        <a:off x="59057" y="73736"/>
        <a:ext cx="6468375" cy="1091666"/>
      </dsp:txXfrm>
    </dsp:sp>
    <dsp:sp modelId="{4D28A7F7-A0B7-4126-97B3-8823560118E8}">
      <dsp:nvSpPr>
        <dsp:cNvPr id="0" name=""/>
        <dsp:cNvSpPr/>
      </dsp:nvSpPr>
      <dsp:spPr>
        <a:xfrm>
          <a:off x="0" y="1287819"/>
          <a:ext cx="6586489" cy="120978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If an algorithm takes up a </a:t>
          </a:r>
          <a:r>
            <a:rPr lang="en-US" sz="2200" b="0" i="0" kern="1200" dirty="0">
              <a:solidFill>
                <a:srgbClr val="C00000"/>
              </a:solidFill>
            </a:rPr>
            <a:t>lot of time, you can still wait, </a:t>
          </a:r>
          <a:r>
            <a:rPr lang="en-US" sz="2200" b="0" i="0" kern="1200" dirty="0"/>
            <a:t>run/execute it to get the desired output. </a:t>
          </a:r>
          <a:endParaRPr lang="en-US" sz="2200" kern="1200" dirty="0"/>
        </a:p>
      </dsp:txBody>
      <dsp:txXfrm>
        <a:off x="59057" y="1346876"/>
        <a:ext cx="6468375" cy="1091666"/>
      </dsp:txXfrm>
    </dsp:sp>
    <dsp:sp modelId="{1AB63463-9467-47AA-AC9C-1258111BFAA3}">
      <dsp:nvSpPr>
        <dsp:cNvPr id="0" name=""/>
        <dsp:cNvSpPr/>
      </dsp:nvSpPr>
      <dsp:spPr>
        <a:xfrm>
          <a:off x="0" y="2560959"/>
          <a:ext cx="6586489" cy="12097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But, </a:t>
          </a:r>
          <a:r>
            <a:rPr lang="en-US" sz="2200" b="1" i="0" kern="1200" dirty="0"/>
            <a:t>if a program takes up a </a:t>
          </a:r>
          <a:r>
            <a:rPr lang="en-US" sz="2200" b="1" i="0" kern="1200" dirty="0">
              <a:solidFill>
                <a:srgbClr val="C00000"/>
              </a:solidFill>
            </a:rPr>
            <a:t>lot of memory space</a:t>
          </a:r>
          <a:r>
            <a:rPr lang="en-US" sz="2200" b="1" i="0" kern="1200" dirty="0"/>
            <a:t>, the </a:t>
          </a:r>
          <a:r>
            <a:rPr lang="en-US" sz="2200" b="1" i="0" kern="1200" dirty="0">
              <a:solidFill>
                <a:srgbClr val="C00000"/>
              </a:solidFill>
            </a:rPr>
            <a:t>compiler will not let you run it</a:t>
          </a:r>
          <a:r>
            <a:rPr lang="en-US" sz="2200" b="0" i="0" kern="1200" dirty="0">
              <a:solidFill>
                <a:srgbClr val="C00000"/>
              </a:solidFill>
            </a:rPr>
            <a:t>.</a:t>
          </a:r>
          <a:endParaRPr lang="en-US" sz="2200" kern="1200" dirty="0">
            <a:solidFill>
              <a:srgbClr val="C00000"/>
            </a:solidFill>
          </a:endParaRPr>
        </a:p>
      </dsp:txBody>
      <dsp:txXfrm>
        <a:off x="59057" y="2620016"/>
        <a:ext cx="6468375" cy="10916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D53BE-AD7D-41F8-8EA6-CDBCECA55E92}">
      <dsp:nvSpPr>
        <dsp:cNvPr id="0" name=""/>
        <dsp:cNvSpPr/>
      </dsp:nvSpPr>
      <dsp:spPr>
        <a:xfrm>
          <a:off x="0" y="4576500"/>
          <a:ext cx="7315200" cy="8840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0" i="0" kern="1200"/>
            <a:t>S(P) = c + S</a:t>
          </a:r>
          <a:r>
            <a:rPr lang="en-US" sz="3100" b="0" i="0" kern="1200" baseline="-25000"/>
            <a:t>p</a:t>
          </a:r>
          <a:r>
            <a:rPr lang="en-US" sz="3100" b="0" i="0" kern="1200"/>
            <a:t>(instance)</a:t>
          </a:r>
          <a:endParaRPr lang="en-US" sz="3100" kern="1200"/>
        </a:p>
      </dsp:txBody>
      <dsp:txXfrm>
        <a:off x="0" y="4576500"/>
        <a:ext cx="7315200" cy="884004"/>
      </dsp:txXfrm>
    </dsp:sp>
    <dsp:sp modelId="{999793F1-654F-40C9-9B2E-CD3DF4ACDB66}">
      <dsp:nvSpPr>
        <dsp:cNvPr id="0" name=""/>
        <dsp:cNvSpPr/>
      </dsp:nvSpPr>
      <dsp:spPr>
        <a:xfrm rot="10800000">
          <a:off x="0" y="2249"/>
          <a:ext cx="7315200" cy="461930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t>Memory space S(P) needed by a program P, consists of two components: </a:t>
          </a:r>
          <a:endParaRPr lang="en-US" sz="2000" kern="1200" dirty="0"/>
        </a:p>
      </dsp:txBody>
      <dsp:txXfrm rot="-10800000">
        <a:off x="0" y="2249"/>
        <a:ext cx="7315200" cy="1621375"/>
      </dsp:txXfrm>
    </dsp:sp>
    <dsp:sp modelId="{408A06E5-8E67-4E87-8287-B97931118CE5}">
      <dsp:nvSpPr>
        <dsp:cNvPr id="0" name=""/>
        <dsp:cNvSpPr/>
      </dsp:nvSpPr>
      <dsp:spPr>
        <a:xfrm>
          <a:off x="0" y="1623624"/>
          <a:ext cx="3657599" cy="13811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rgbClr val="00B0F0"/>
              </a:solidFill>
            </a:rPr>
            <a:t>A </a:t>
          </a:r>
          <a:r>
            <a:rPr lang="en-US" sz="2000" b="0" i="0" u="sng" kern="1200" dirty="0">
              <a:solidFill>
                <a:srgbClr val="00B0F0"/>
              </a:solidFill>
            </a:rPr>
            <a:t>fixed part</a:t>
          </a:r>
          <a:r>
            <a:rPr lang="en-US" sz="2000" b="0" i="0" kern="1200" dirty="0"/>
            <a:t>:</a:t>
          </a:r>
        </a:p>
        <a:p>
          <a:pPr marL="0" lvl="0" indent="0" algn="just" defTabSz="889000">
            <a:lnSpc>
              <a:spcPct val="90000"/>
            </a:lnSpc>
            <a:spcBef>
              <a:spcPct val="0"/>
            </a:spcBef>
            <a:spcAft>
              <a:spcPct val="35000"/>
            </a:spcAft>
            <a:buNone/>
          </a:pPr>
          <a:r>
            <a:rPr lang="en-US" sz="2000" b="0" i="0" kern="1200" dirty="0"/>
            <a:t> needed for instruction space (byte code), simple variable space, constants space etc. </a:t>
          </a:r>
          <a:r>
            <a:rPr lang="en-US" sz="2000" b="0" i="0" kern="1200" dirty="0">
              <a:sym typeface="Wingdings" panose="05000000000000000000" pitchFamily="2" charset="2"/>
            </a:rPr>
            <a:t></a:t>
          </a:r>
          <a:r>
            <a:rPr lang="en-US" sz="2000" b="0" i="0" kern="1200" dirty="0"/>
            <a:t> c</a:t>
          </a:r>
          <a:endParaRPr lang="en-US" sz="2000" kern="1200" dirty="0"/>
        </a:p>
      </dsp:txBody>
      <dsp:txXfrm>
        <a:off x="0" y="1623624"/>
        <a:ext cx="3657599" cy="1381171"/>
      </dsp:txXfrm>
    </dsp:sp>
    <dsp:sp modelId="{73157756-3632-4E9D-A77B-D81AF243FF16}">
      <dsp:nvSpPr>
        <dsp:cNvPr id="0" name=""/>
        <dsp:cNvSpPr/>
      </dsp:nvSpPr>
      <dsp:spPr>
        <a:xfrm>
          <a:off x="3657600" y="1623624"/>
          <a:ext cx="3657599" cy="138117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i="0" kern="1200" dirty="0"/>
            <a:t>A </a:t>
          </a:r>
          <a:r>
            <a:rPr lang="en-US" sz="2000" b="0" i="0" u="sng" kern="1200" dirty="0">
              <a:solidFill>
                <a:srgbClr val="00B0F0"/>
              </a:solidFill>
            </a:rPr>
            <a:t>variable part</a:t>
          </a:r>
          <a:r>
            <a:rPr lang="en-US" sz="2000" b="0" i="0" kern="1200" dirty="0"/>
            <a:t>: </a:t>
          </a:r>
        </a:p>
        <a:p>
          <a:pPr marL="0" lvl="0" indent="0" algn="just" defTabSz="889000">
            <a:lnSpc>
              <a:spcPct val="90000"/>
            </a:lnSpc>
            <a:spcBef>
              <a:spcPct val="0"/>
            </a:spcBef>
            <a:spcAft>
              <a:spcPct val="35000"/>
            </a:spcAft>
            <a:buNone/>
          </a:pPr>
          <a:r>
            <a:rPr lang="en-US" sz="2000" b="0" i="0" kern="1200" dirty="0"/>
            <a:t>dependent on a particular instance of input and output data. </a:t>
          </a:r>
          <a:r>
            <a:rPr lang="en-US" sz="2000" b="0" i="0" kern="1200" dirty="0">
              <a:sym typeface="Wingdings" panose="05000000000000000000" pitchFamily="2" charset="2"/>
            </a:rPr>
            <a:t></a:t>
          </a:r>
          <a:r>
            <a:rPr lang="en-US" sz="2000" b="0" i="0" kern="1200" dirty="0"/>
            <a:t> </a:t>
          </a:r>
          <a:r>
            <a:rPr lang="en-US" sz="2000" b="0" i="0" kern="1200" dirty="0" err="1"/>
            <a:t>S</a:t>
          </a:r>
          <a:r>
            <a:rPr lang="en-US" sz="2000" b="0" i="0" kern="1200" baseline="-25000" dirty="0" err="1"/>
            <a:t>p</a:t>
          </a:r>
          <a:r>
            <a:rPr lang="en-US" sz="2000" b="0" i="0" kern="1200" dirty="0"/>
            <a:t>(instance)</a:t>
          </a:r>
          <a:endParaRPr lang="en-US" sz="2000" kern="1200" dirty="0"/>
        </a:p>
      </dsp:txBody>
      <dsp:txXfrm>
        <a:off x="3657600" y="1623624"/>
        <a:ext cx="3657599" cy="138117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BBC33-6239-4D8C-B183-84FEC6069617}">
      <dsp:nvSpPr>
        <dsp:cNvPr id="0" name=""/>
        <dsp:cNvSpPr/>
      </dsp:nvSpPr>
      <dsp:spPr>
        <a:xfrm>
          <a:off x="0" y="197077"/>
          <a:ext cx="4828172" cy="12647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In the above-given code, the array consists of n integer elements. So, the space occupied by the array is 4 * n. </a:t>
          </a:r>
          <a:endParaRPr lang="en-US" sz="2300" kern="1200"/>
        </a:p>
      </dsp:txBody>
      <dsp:txXfrm>
        <a:off x="61741" y="258818"/>
        <a:ext cx="4704690" cy="1141288"/>
      </dsp:txXfrm>
    </dsp:sp>
    <dsp:sp modelId="{A82AFFAC-9A29-4487-A01E-33E29A841576}">
      <dsp:nvSpPr>
        <dsp:cNvPr id="0" name=""/>
        <dsp:cNvSpPr/>
      </dsp:nvSpPr>
      <dsp:spPr>
        <a:xfrm>
          <a:off x="0" y="1528087"/>
          <a:ext cx="4828172" cy="126477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Also we have integer variables such as n, i and sum. </a:t>
          </a:r>
          <a:endParaRPr lang="en-US" sz="2300" kern="1200"/>
        </a:p>
      </dsp:txBody>
      <dsp:txXfrm>
        <a:off x="61741" y="1589828"/>
        <a:ext cx="4704690" cy="1141288"/>
      </dsp:txXfrm>
    </dsp:sp>
    <dsp:sp modelId="{9597E558-8FFE-4EC7-ACD5-61A004294B36}">
      <dsp:nvSpPr>
        <dsp:cNvPr id="0" name=""/>
        <dsp:cNvSpPr/>
      </dsp:nvSpPr>
      <dsp:spPr>
        <a:xfrm>
          <a:off x="0" y="2859097"/>
          <a:ext cx="4828172" cy="126477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Assuming 4 bytes for each variable, the total space occupied by the program is 4n + 12 bytes. </a:t>
          </a:r>
          <a:endParaRPr lang="en-US" sz="2300" kern="1200"/>
        </a:p>
      </dsp:txBody>
      <dsp:txXfrm>
        <a:off x="61741" y="2920838"/>
        <a:ext cx="4704690" cy="1141288"/>
      </dsp:txXfrm>
    </dsp:sp>
    <dsp:sp modelId="{638CBDFD-B112-43A4-8521-5D76DAFC165F}">
      <dsp:nvSpPr>
        <dsp:cNvPr id="0" name=""/>
        <dsp:cNvSpPr/>
      </dsp:nvSpPr>
      <dsp:spPr>
        <a:xfrm>
          <a:off x="0" y="4190107"/>
          <a:ext cx="4828172" cy="126477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Since the highest order of n in the equation 4n + 12 is n, so </a:t>
          </a:r>
          <a:r>
            <a:rPr lang="en-US" sz="2300" b="1" i="0" kern="1200"/>
            <a:t>the space complexity is O(n) or linear.</a:t>
          </a:r>
          <a:endParaRPr lang="en-US" sz="2300" kern="1200"/>
        </a:p>
      </dsp:txBody>
      <dsp:txXfrm>
        <a:off x="61741" y="4251848"/>
        <a:ext cx="4704690"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F205-8596-4ECA-83D9-0889965D308D}">
      <dsp:nvSpPr>
        <dsp:cNvPr id="0" name=""/>
        <dsp:cNvSpPr/>
      </dsp:nvSpPr>
      <dsp:spPr>
        <a:xfrm>
          <a:off x="0" y="94548"/>
          <a:ext cx="5906181" cy="24675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Once an algorithm is devised, need to show it computes the correct answer for all possible   legal inputs.   </a:t>
          </a:r>
        </a:p>
      </dsp:txBody>
      <dsp:txXfrm>
        <a:off x="120455" y="215003"/>
        <a:ext cx="5665271" cy="2226620"/>
      </dsp:txXfrm>
    </dsp:sp>
    <dsp:sp modelId="{79C05FB3-38FF-4FB1-8973-000EFDA52489}">
      <dsp:nvSpPr>
        <dsp:cNvPr id="0" name=""/>
        <dsp:cNvSpPr/>
      </dsp:nvSpPr>
      <dsp:spPr>
        <a:xfrm>
          <a:off x="0" y="2668639"/>
          <a:ext cx="5906181" cy="2467530"/>
        </a:xfrm>
        <a:prstGeom prst="roundRect">
          <a:avLst/>
        </a:prstGeom>
        <a:solidFill>
          <a:schemeClr val="accent2">
            <a:hueOff val="1495378"/>
            <a:satOff val="-7260"/>
            <a:lumOff val="-11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We refer to this process as </a:t>
          </a:r>
          <a:r>
            <a:rPr lang="en-US" sz="3700" i="1" kern="1200"/>
            <a:t>algorithm validation</a:t>
          </a:r>
          <a:r>
            <a:rPr lang="en-US" sz="3700" kern="1200"/>
            <a:t>.</a:t>
          </a:r>
        </a:p>
      </dsp:txBody>
      <dsp:txXfrm>
        <a:off x="120455" y="2789094"/>
        <a:ext cx="5665271" cy="2226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F205-8596-4ECA-83D9-0889965D308D}">
      <dsp:nvSpPr>
        <dsp:cNvPr id="0" name=""/>
        <dsp:cNvSpPr/>
      </dsp:nvSpPr>
      <dsp:spPr>
        <a:xfrm>
          <a:off x="0" y="14817"/>
          <a:ext cx="5906181" cy="2555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en-US" sz="3100" kern="1200" dirty="0">
              <a:latin typeface="Times New Roman" panose="02020603050405020304" pitchFamily="18" charset="0"/>
            </a:rPr>
            <a:t>called </a:t>
          </a:r>
          <a:r>
            <a:rPr lang="en-US" altLang="en-US" sz="3100" kern="1200" dirty="0">
              <a:solidFill>
                <a:srgbClr val="92D050"/>
              </a:solidFill>
              <a:latin typeface="Times New Roman" panose="02020603050405020304" pitchFamily="18" charset="0"/>
            </a:rPr>
            <a:t>analysis</a:t>
          </a:r>
          <a:r>
            <a:rPr lang="en-US" altLang="en-US" sz="3100" kern="1200" dirty="0">
              <a:latin typeface="Times New Roman" panose="02020603050405020304" pitchFamily="18" charset="0"/>
            </a:rPr>
            <a:t> of  algorithm. </a:t>
          </a:r>
          <a:endParaRPr lang="en-US" sz="3100" kern="1200" dirty="0"/>
        </a:p>
      </dsp:txBody>
      <dsp:txXfrm>
        <a:off x="124769" y="139586"/>
        <a:ext cx="5656643" cy="2306363"/>
      </dsp:txXfrm>
    </dsp:sp>
    <dsp:sp modelId="{79C05FB3-38FF-4FB1-8973-000EFDA52489}">
      <dsp:nvSpPr>
        <dsp:cNvPr id="0" name=""/>
        <dsp:cNvSpPr/>
      </dsp:nvSpPr>
      <dsp:spPr>
        <a:xfrm>
          <a:off x="0" y="2659999"/>
          <a:ext cx="5906181" cy="2555901"/>
        </a:xfrm>
        <a:prstGeom prst="roundRect">
          <a:avLst/>
        </a:prstGeom>
        <a:solidFill>
          <a:schemeClr val="accent2">
            <a:hueOff val="1495378"/>
            <a:satOff val="-7260"/>
            <a:lumOff val="-11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altLang="en-US" sz="3100" kern="1200" dirty="0">
              <a:latin typeface="Times New Roman" panose="02020603050405020304" pitchFamily="18" charset="0"/>
            </a:rPr>
            <a:t>Analysis of algorithms or performance analysis refers to the task of      </a:t>
          </a:r>
          <a:r>
            <a:rPr lang="en-US" altLang="en-US" sz="3100" kern="1200" dirty="0">
              <a:solidFill>
                <a:srgbClr val="92D050"/>
              </a:solidFill>
              <a:latin typeface="Times New Roman" panose="02020603050405020304" pitchFamily="18" charset="0"/>
            </a:rPr>
            <a:t>determining</a:t>
          </a:r>
          <a:r>
            <a:rPr lang="en-US" altLang="en-US" sz="3100" kern="1200" dirty="0">
              <a:latin typeface="Times New Roman" panose="02020603050405020304" pitchFamily="18" charset="0"/>
            </a:rPr>
            <a:t> how much </a:t>
          </a:r>
          <a:r>
            <a:rPr lang="en-US" altLang="en-US" sz="3100" kern="1200" dirty="0">
              <a:solidFill>
                <a:srgbClr val="92D050"/>
              </a:solidFill>
              <a:latin typeface="Times New Roman" panose="02020603050405020304" pitchFamily="18" charset="0"/>
            </a:rPr>
            <a:t>computing time and storage </a:t>
          </a:r>
          <a:r>
            <a:rPr lang="en-US" altLang="en-US" sz="3100" kern="1200" dirty="0">
              <a:latin typeface="Times New Roman" panose="02020603050405020304" pitchFamily="18" charset="0"/>
            </a:rPr>
            <a:t>an algorithm requires.</a:t>
          </a:r>
          <a:endParaRPr lang="en-US" sz="3100" kern="1200" dirty="0"/>
        </a:p>
      </dsp:txBody>
      <dsp:txXfrm>
        <a:off x="124769" y="2784768"/>
        <a:ext cx="5656643" cy="23063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F205-8596-4ECA-83D9-0889965D308D}">
      <dsp:nvSpPr>
        <dsp:cNvPr id="0" name=""/>
        <dsp:cNvSpPr/>
      </dsp:nvSpPr>
      <dsp:spPr>
        <a:xfrm>
          <a:off x="0" y="0"/>
          <a:ext cx="5906181" cy="1670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altLang="en-US" sz="2100" kern="1200" dirty="0">
              <a:latin typeface="Times New Roman" panose="02020603050405020304" pitchFamily="18" charset="0"/>
            </a:rPr>
            <a:t>Testing a program consists - two phases </a:t>
          </a:r>
        </a:p>
        <a:p>
          <a:pPr marL="0" lvl="0" indent="0" algn="just" defTabSz="933450">
            <a:lnSpc>
              <a:spcPct val="90000"/>
            </a:lnSpc>
            <a:spcBef>
              <a:spcPct val="0"/>
            </a:spcBef>
            <a:spcAft>
              <a:spcPct val="35000"/>
            </a:spcAft>
            <a:buNone/>
          </a:pPr>
          <a:r>
            <a:rPr lang="en-US" altLang="en-US" sz="2100" b="1" i="1" u="sng" kern="1200" dirty="0">
              <a:solidFill>
                <a:srgbClr val="7030A0"/>
              </a:solidFill>
              <a:latin typeface="Times New Roman" panose="02020603050405020304" pitchFamily="18" charset="0"/>
            </a:rPr>
            <a:t>debugging</a:t>
          </a:r>
          <a:r>
            <a:rPr lang="en-US" altLang="en-US" sz="2100" b="1" i="1" kern="1200" dirty="0">
              <a:solidFill>
                <a:srgbClr val="7030A0"/>
              </a:solidFill>
              <a:latin typeface="Times New Roman" panose="02020603050405020304" pitchFamily="18" charset="0"/>
            </a:rPr>
            <a:t> </a:t>
          </a:r>
          <a:r>
            <a:rPr lang="en-US" altLang="en-US" sz="2100" b="1" kern="1200" dirty="0">
              <a:solidFill>
                <a:srgbClr val="7030A0"/>
              </a:solidFill>
              <a:latin typeface="Times New Roman" panose="02020603050405020304" pitchFamily="18" charset="0"/>
            </a:rPr>
            <a:t>and </a:t>
          </a:r>
          <a:r>
            <a:rPr lang="en-US" altLang="en-US" sz="2100" b="1" i="1" u="sng" kern="1200" dirty="0">
              <a:solidFill>
                <a:srgbClr val="7030A0"/>
              </a:solidFill>
              <a:latin typeface="Times New Roman" panose="02020603050405020304" pitchFamily="18" charset="0"/>
            </a:rPr>
            <a:t>profiling</a:t>
          </a:r>
          <a:r>
            <a:rPr lang="en-US" altLang="en-US" sz="2100" b="1" i="1" kern="1200" dirty="0">
              <a:solidFill>
                <a:srgbClr val="7030A0"/>
              </a:solidFill>
              <a:latin typeface="Times New Roman" panose="02020603050405020304" pitchFamily="18" charset="0"/>
            </a:rPr>
            <a:t> </a:t>
          </a:r>
          <a:r>
            <a:rPr lang="en-US" altLang="en-US" sz="2100" i="1" kern="1200" dirty="0">
              <a:latin typeface="Times New Roman" panose="02020603050405020304" pitchFamily="18" charset="0"/>
            </a:rPr>
            <a:t>(or performance measurement)</a:t>
          </a:r>
          <a:r>
            <a:rPr lang="en-US" altLang="en-US" sz="2100" kern="1200" dirty="0">
              <a:latin typeface="Times New Roman" panose="02020603050405020304" pitchFamily="18" charset="0"/>
            </a:rPr>
            <a:t>.</a:t>
          </a:r>
        </a:p>
        <a:p>
          <a:pPr marL="0" lvl="0" indent="0" algn="just" defTabSz="933450">
            <a:lnSpc>
              <a:spcPct val="90000"/>
            </a:lnSpc>
            <a:spcBef>
              <a:spcPct val="0"/>
            </a:spcBef>
            <a:spcAft>
              <a:spcPct val="35000"/>
            </a:spcAft>
            <a:buNone/>
          </a:pPr>
          <a:endParaRPr lang="en-US" sz="2100" kern="1200" dirty="0"/>
        </a:p>
      </dsp:txBody>
      <dsp:txXfrm>
        <a:off x="81560" y="81560"/>
        <a:ext cx="5743061" cy="1507639"/>
      </dsp:txXfrm>
    </dsp:sp>
    <dsp:sp modelId="{79C05FB3-38FF-4FB1-8973-000EFDA52489}">
      <dsp:nvSpPr>
        <dsp:cNvPr id="0" name=""/>
        <dsp:cNvSpPr/>
      </dsp:nvSpPr>
      <dsp:spPr>
        <a:xfrm>
          <a:off x="0" y="1779979"/>
          <a:ext cx="5906181" cy="1670759"/>
        </a:xfrm>
        <a:prstGeom prst="roundRect">
          <a:avLst/>
        </a:prstGeom>
        <a:solidFill>
          <a:schemeClr val="accent2">
            <a:hueOff val="747689"/>
            <a:satOff val="-3630"/>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altLang="en-US" sz="2100" kern="1200" dirty="0">
              <a:solidFill>
                <a:srgbClr val="C00000"/>
              </a:solidFill>
              <a:latin typeface="Abadi" panose="020F0502020204030204" pitchFamily="34" charset="0"/>
            </a:rPr>
            <a:t>Debugging</a:t>
          </a:r>
          <a:r>
            <a:rPr lang="en-US" altLang="en-US" sz="2100" kern="1200" dirty="0">
              <a:latin typeface="Times New Roman" panose="02020603050405020304" pitchFamily="18" charset="0"/>
            </a:rPr>
            <a:t> - process of executing programs on sample data sets to      determine faulty result occur and, if so, to correct them</a:t>
          </a:r>
          <a:endParaRPr lang="en-US" sz="2100" kern="1200" dirty="0"/>
        </a:p>
      </dsp:txBody>
      <dsp:txXfrm>
        <a:off x="81560" y="1861539"/>
        <a:ext cx="5743061" cy="1507639"/>
      </dsp:txXfrm>
    </dsp:sp>
    <dsp:sp modelId="{EE56D9C9-6A24-4FE4-AE8F-D0329D2E9290}">
      <dsp:nvSpPr>
        <dsp:cNvPr id="0" name=""/>
        <dsp:cNvSpPr/>
      </dsp:nvSpPr>
      <dsp:spPr>
        <a:xfrm>
          <a:off x="0" y="3559958"/>
          <a:ext cx="5906181" cy="1670759"/>
        </a:xfrm>
        <a:prstGeom prst="roundRect">
          <a:avLst/>
        </a:prstGeom>
        <a:solidFill>
          <a:schemeClr val="accent2">
            <a:hueOff val="1495378"/>
            <a:satOff val="-7260"/>
            <a:lumOff val="-117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altLang="en-US" sz="2100" kern="1200" dirty="0">
              <a:solidFill>
                <a:srgbClr val="C00000"/>
              </a:solidFill>
              <a:latin typeface="Times New Roman" panose="02020603050405020304" pitchFamily="18" charset="0"/>
            </a:rPr>
            <a:t>Profiling or performance measurement </a:t>
          </a:r>
          <a:r>
            <a:rPr lang="en-US" altLang="en-US" sz="2100" kern="1200" dirty="0">
              <a:latin typeface="Times New Roman" panose="02020603050405020304" pitchFamily="18" charset="0"/>
            </a:rPr>
            <a:t>-executing a       correct program on data set and measuring the time and space it takes to      compute the results.</a:t>
          </a:r>
          <a:endParaRPr lang="en-US" sz="2100" kern="1200" dirty="0"/>
        </a:p>
      </dsp:txBody>
      <dsp:txXfrm>
        <a:off x="81560" y="3641518"/>
        <a:ext cx="5743061" cy="15076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456E6-194E-407C-A303-0E7863B513FA}">
      <dsp:nvSpPr>
        <dsp:cNvPr id="0" name=""/>
        <dsp:cNvSpPr/>
      </dsp:nvSpPr>
      <dsp:spPr>
        <a:xfrm>
          <a:off x="0" y="429978"/>
          <a:ext cx="7684457"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4746C0-BE89-4339-AE0C-83837F395446}">
      <dsp:nvSpPr>
        <dsp:cNvPr id="0" name=""/>
        <dsp:cNvSpPr/>
      </dsp:nvSpPr>
      <dsp:spPr>
        <a:xfrm>
          <a:off x="384222" y="60978"/>
          <a:ext cx="5379119"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318" tIns="0" rIns="203318" bIns="0" numCol="1" spcCol="1270" anchor="ctr" anchorCtr="0">
          <a:noAutofit/>
        </a:bodyPr>
        <a:lstStyle/>
        <a:p>
          <a:pPr marL="0" lvl="0" indent="0" algn="l" defTabSz="1111250">
            <a:lnSpc>
              <a:spcPct val="90000"/>
            </a:lnSpc>
            <a:spcBef>
              <a:spcPct val="0"/>
            </a:spcBef>
            <a:spcAft>
              <a:spcPct val="35000"/>
            </a:spcAft>
            <a:buNone/>
          </a:pPr>
          <a:r>
            <a:rPr lang="en-US" sz="2500" b="1" kern="1200"/>
            <a:t>We only analyze </a:t>
          </a:r>
          <a:r>
            <a:rPr lang="en-US" sz="2500" b="1" i="1" kern="1200"/>
            <a:t>correct</a:t>
          </a:r>
          <a:r>
            <a:rPr lang="en-US" sz="2500" b="1" kern="1200"/>
            <a:t> algorithms</a:t>
          </a:r>
          <a:endParaRPr lang="en-US" sz="2500" kern="1200"/>
        </a:p>
      </dsp:txBody>
      <dsp:txXfrm>
        <a:off x="420248" y="97004"/>
        <a:ext cx="5307067" cy="665948"/>
      </dsp:txXfrm>
    </dsp:sp>
    <dsp:sp modelId="{7D75DD50-34FF-4214-8D0F-C18AB4619549}">
      <dsp:nvSpPr>
        <dsp:cNvPr id="0" name=""/>
        <dsp:cNvSpPr/>
      </dsp:nvSpPr>
      <dsp:spPr>
        <a:xfrm>
          <a:off x="0" y="1563978"/>
          <a:ext cx="7684457" cy="141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6399" tIns="520700" rIns="596399" bIns="177800" numCol="1" spcCol="1270" anchor="t" anchorCtr="0">
          <a:noAutofit/>
        </a:bodyPr>
        <a:lstStyle/>
        <a:p>
          <a:pPr marL="228600" lvl="1" indent="-228600" algn="l" defTabSz="1111250">
            <a:lnSpc>
              <a:spcPct val="90000"/>
            </a:lnSpc>
            <a:spcBef>
              <a:spcPct val="0"/>
            </a:spcBef>
            <a:spcAft>
              <a:spcPct val="15000"/>
            </a:spcAft>
            <a:buChar char="•"/>
          </a:pPr>
          <a:r>
            <a:rPr lang="en-US" sz="2500" b="0" kern="1200" dirty="0"/>
            <a:t>If</a:t>
          </a:r>
          <a:r>
            <a:rPr lang="en-US" sz="2500" b="0" kern="1200" dirty="0">
              <a:solidFill>
                <a:srgbClr val="FF0000"/>
              </a:solidFill>
            </a:rPr>
            <a:t>, for every input </a:t>
          </a:r>
          <a:r>
            <a:rPr lang="en-US" sz="2500" b="0" kern="1200" dirty="0"/>
            <a:t>instance, it </a:t>
          </a:r>
          <a:r>
            <a:rPr lang="en-US" sz="2500" b="0" i="1" kern="1200" dirty="0">
              <a:solidFill>
                <a:srgbClr val="FF0000"/>
              </a:solidFill>
            </a:rPr>
            <a:t>halts</a:t>
          </a:r>
          <a:r>
            <a:rPr lang="en-US" sz="2500" b="0" i="1" kern="1200" dirty="0"/>
            <a:t> with the </a:t>
          </a:r>
          <a:r>
            <a:rPr lang="en-US" sz="2500" b="0" i="1" kern="1200" dirty="0">
              <a:solidFill>
                <a:srgbClr val="FF0000"/>
              </a:solidFill>
            </a:rPr>
            <a:t>correct </a:t>
          </a:r>
          <a:r>
            <a:rPr lang="en-US" sz="2500" b="0" kern="1200" dirty="0"/>
            <a:t>output</a:t>
          </a:r>
        </a:p>
      </dsp:txBody>
      <dsp:txXfrm>
        <a:off x="0" y="1563978"/>
        <a:ext cx="7684457" cy="1417500"/>
      </dsp:txXfrm>
    </dsp:sp>
    <dsp:sp modelId="{26A7CC9F-3B47-4BE0-804E-9FBE9A1ED622}">
      <dsp:nvSpPr>
        <dsp:cNvPr id="0" name=""/>
        <dsp:cNvSpPr/>
      </dsp:nvSpPr>
      <dsp:spPr>
        <a:xfrm>
          <a:off x="384222" y="1194978"/>
          <a:ext cx="5379119"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318" tIns="0" rIns="203318" bIns="0" numCol="1" spcCol="1270" anchor="ctr" anchorCtr="0">
          <a:noAutofit/>
        </a:bodyPr>
        <a:lstStyle/>
        <a:p>
          <a:pPr marL="0" lvl="0" indent="0" algn="l" defTabSz="1111250">
            <a:lnSpc>
              <a:spcPct val="90000"/>
            </a:lnSpc>
            <a:spcBef>
              <a:spcPct val="0"/>
            </a:spcBef>
            <a:spcAft>
              <a:spcPct val="35000"/>
            </a:spcAft>
            <a:buNone/>
          </a:pPr>
          <a:r>
            <a:rPr lang="en-US" sz="2500" b="1" kern="1200"/>
            <a:t>An algorithm is </a:t>
          </a:r>
          <a:r>
            <a:rPr lang="en-US" sz="2500" b="1" i="1" kern="1200"/>
            <a:t>correct</a:t>
          </a:r>
          <a:endParaRPr lang="en-US" sz="2500" kern="1200"/>
        </a:p>
      </dsp:txBody>
      <dsp:txXfrm>
        <a:off x="420248" y="1231004"/>
        <a:ext cx="5307067" cy="665948"/>
      </dsp:txXfrm>
    </dsp:sp>
    <dsp:sp modelId="{F1E7CD7B-B36A-4477-9AC0-03FCB88928FE}">
      <dsp:nvSpPr>
        <dsp:cNvPr id="0" name=""/>
        <dsp:cNvSpPr/>
      </dsp:nvSpPr>
      <dsp:spPr>
        <a:xfrm>
          <a:off x="0" y="3546457"/>
          <a:ext cx="7684457"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6399" tIns="520700" rIns="596399" bIns="177800" numCol="1" spcCol="1270" anchor="t" anchorCtr="0">
          <a:noAutofit/>
        </a:bodyPr>
        <a:lstStyle/>
        <a:p>
          <a:pPr marL="228600" lvl="1" indent="-228600" algn="l" defTabSz="1111250">
            <a:lnSpc>
              <a:spcPct val="90000"/>
            </a:lnSpc>
            <a:spcBef>
              <a:spcPct val="0"/>
            </a:spcBef>
            <a:spcAft>
              <a:spcPct val="15000"/>
            </a:spcAft>
            <a:buChar char="•"/>
          </a:pPr>
          <a:r>
            <a:rPr lang="en-US" sz="2500" b="0" kern="1200" dirty="0"/>
            <a:t>Might </a:t>
          </a:r>
          <a:r>
            <a:rPr lang="en-US" sz="2500" b="0" i="1" kern="1200" dirty="0">
              <a:solidFill>
                <a:srgbClr val="FF0000"/>
              </a:solidFill>
            </a:rPr>
            <a:t>not halt</a:t>
          </a:r>
          <a:r>
            <a:rPr lang="en-US" sz="2500" b="0" kern="1200" dirty="0">
              <a:solidFill>
                <a:srgbClr val="FF0000"/>
              </a:solidFill>
            </a:rPr>
            <a:t> </a:t>
          </a:r>
          <a:r>
            <a:rPr lang="en-US" sz="2500" b="0" kern="1200" dirty="0"/>
            <a:t>at all </a:t>
          </a:r>
          <a:r>
            <a:rPr lang="en-US" sz="2500" b="0" i="1" kern="1200" dirty="0">
              <a:solidFill>
                <a:srgbClr val="FF0000"/>
              </a:solidFill>
            </a:rPr>
            <a:t>on some</a:t>
          </a:r>
          <a:r>
            <a:rPr lang="en-US" sz="2500" b="0" kern="1200" dirty="0">
              <a:solidFill>
                <a:srgbClr val="FF0000"/>
              </a:solidFill>
            </a:rPr>
            <a:t> input </a:t>
          </a:r>
          <a:r>
            <a:rPr lang="en-US" sz="2500" b="0" kern="1200" dirty="0"/>
            <a:t>instances</a:t>
          </a:r>
        </a:p>
        <a:p>
          <a:pPr marL="228600" lvl="1" indent="-228600" algn="l" defTabSz="1111250">
            <a:lnSpc>
              <a:spcPct val="90000"/>
            </a:lnSpc>
            <a:spcBef>
              <a:spcPct val="0"/>
            </a:spcBef>
            <a:spcAft>
              <a:spcPct val="15000"/>
            </a:spcAft>
            <a:buChar char="•"/>
          </a:pPr>
          <a:r>
            <a:rPr lang="en-US" sz="2500" b="0" kern="1200" dirty="0"/>
            <a:t>Might </a:t>
          </a:r>
          <a:r>
            <a:rPr lang="en-US" sz="2500" b="0" i="1" kern="1200" dirty="0">
              <a:solidFill>
                <a:srgbClr val="FF0000"/>
              </a:solidFill>
            </a:rPr>
            <a:t>halt </a:t>
          </a:r>
          <a:r>
            <a:rPr lang="en-US" sz="2500" b="0" kern="1200" dirty="0"/>
            <a:t>with </a:t>
          </a:r>
          <a:r>
            <a:rPr lang="en-US" sz="2500" b="0" i="1" kern="1200" dirty="0">
              <a:solidFill>
                <a:srgbClr val="FF0000"/>
              </a:solidFill>
            </a:rPr>
            <a:t>other </a:t>
          </a:r>
          <a:r>
            <a:rPr lang="en-US" sz="2500" b="0" i="1" kern="1200" dirty="0"/>
            <a:t>than the </a:t>
          </a:r>
          <a:r>
            <a:rPr lang="en-US" sz="2500" b="0" i="1" kern="1200" dirty="0">
              <a:solidFill>
                <a:srgbClr val="FF0000"/>
              </a:solidFill>
            </a:rPr>
            <a:t>desired </a:t>
          </a:r>
          <a:r>
            <a:rPr lang="en-US" sz="2500" b="0" kern="1200" dirty="0">
              <a:solidFill>
                <a:srgbClr val="FF0000"/>
              </a:solidFill>
            </a:rPr>
            <a:t>answer</a:t>
          </a:r>
        </a:p>
      </dsp:txBody>
      <dsp:txXfrm>
        <a:off x="0" y="3546457"/>
        <a:ext cx="7684457" cy="1456875"/>
      </dsp:txXfrm>
    </dsp:sp>
    <dsp:sp modelId="{A3282BFA-C450-49A6-B791-DF6EC8199595}">
      <dsp:nvSpPr>
        <dsp:cNvPr id="0" name=""/>
        <dsp:cNvSpPr/>
      </dsp:nvSpPr>
      <dsp:spPr>
        <a:xfrm>
          <a:off x="384222" y="3116478"/>
          <a:ext cx="5379119"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318" tIns="0" rIns="203318" bIns="0" numCol="1" spcCol="1270" anchor="ctr" anchorCtr="0">
          <a:noAutofit/>
        </a:bodyPr>
        <a:lstStyle/>
        <a:p>
          <a:pPr marL="0" lvl="0" indent="0" algn="l" defTabSz="1111250">
            <a:lnSpc>
              <a:spcPct val="90000"/>
            </a:lnSpc>
            <a:spcBef>
              <a:spcPct val="0"/>
            </a:spcBef>
            <a:spcAft>
              <a:spcPct val="35000"/>
            </a:spcAft>
            <a:buNone/>
          </a:pPr>
          <a:r>
            <a:rPr lang="en-US" sz="2500" b="1" i="1" kern="1200"/>
            <a:t>Incorrect</a:t>
          </a:r>
          <a:r>
            <a:rPr lang="en-US" sz="2500" b="1" kern="1200"/>
            <a:t> algorithms</a:t>
          </a:r>
          <a:endParaRPr lang="en-US" sz="2500" kern="1200"/>
        </a:p>
      </dsp:txBody>
      <dsp:txXfrm>
        <a:off x="420248" y="3152504"/>
        <a:ext cx="5307067"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0C389-70D7-4D12-94CD-2E4FA46F3F34}">
      <dsp:nvSpPr>
        <dsp:cNvPr id="0" name=""/>
        <dsp:cNvSpPr/>
      </dsp:nvSpPr>
      <dsp:spPr>
        <a:xfrm>
          <a:off x="0" y="750289"/>
          <a:ext cx="7524750" cy="123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F573F9-1DA7-48CD-8286-D57A4F3228B6}">
      <dsp:nvSpPr>
        <dsp:cNvPr id="0" name=""/>
        <dsp:cNvSpPr/>
      </dsp:nvSpPr>
      <dsp:spPr>
        <a:xfrm>
          <a:off x="376237" y="27049"/>
          <a:ext cx="5267325" cy="144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92" tIns="0" rIns="199092" bIns="0" numCol="1" spcCol="1270" anchor="ctr" anchorCtr="0">
          <a:noAutofit/>
        </a:bodyPr>
        <a:lstStyle/>
        <a:p>
          <a:pPr marL="0" lvl="0" indent="0" algn="l" defTabSz="1066800">
            <a:lnSpc>
              <a:spcPct val="90000"/>
            </a:lnSpc>
            <a:spcBef>
              <a:spcPct val="0"/>
            </a:spcBef>
            <a:spcAft>
              <a:spcPct val="35000"/>
            </a:spcAft>
            <a:buNone/>
          </a:pPr>
          <a:r>
            <a:rPr lang="en-US" sz="2400" b="1" kern="1200" dirty="0"/>
            <a:t>Predicting the </a:t>
          </a:r>
          <a:r>
            <a:rPr lang="en-US" sz="2400" b="1" kern="1200" dirty="0">
              <a:solidFill>
                <a:srgbClr val="FFFF00"/>
              </a:solidFill>
            </a:rPr>
            <a:t>resources</a:t>
          </a:r>
          <a:r>
            <a:rPr lang="en-US" sz="2400" b="1" kern="1200" dirty="0"/>
            <a:t> that the algorithm requires</a:t>
          </a:r>
          <a:endParaRPr lang="en-US" sz="2400" kern="1200" dirty="0"/>
        </a:p>
      </dsp:txBody>
      <dsp:txXfrm>
        <a:off x="446848" y="97660"/>
        <a:ext cx="5126103" cy="1305258"/>
      </dsp:txXfrm>
    </dsp:sp>
    <dsp:sp modelId="{A58AAD7A-AE16-4862-9506-5EE92B07352C}">
      <dsp:nvSpPr>
        <dsp:cNvPr id="0" name=""/>
        <dsp:cNvSpPr/>
      </dsp:nvSpPr>
      <dsp:spPr>
        <a:xfrm>
          <a:off x="0" y="2972929"/>
          <a:ext cx="7524750" cy="1929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4004" tIns="1020572" rIns="584004"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Memory</a:t>
          </a:r>
          <a:endParaRPr lang="en-US" sz="2400" kern="1200"/>
        </a:p>
        <a:p>
          <a:pPr marL="228600" lvl="1" indent="-228600" algn="l" defTabSz="1066800">
            <a:lnSpc>
              <a:spcPct val="90000"/>
            </a:lnSpc>
            <a:spcBef>
              <a:spcPct val="0"/>
            </a:spcBef>
            <a:spcAft>
              <a:spcPct val="15000"/>
            </a:spcAft>
            <a:buChar char="•"/>
          </a:pPr>
          <a:r>
            <a:rPr lang="en-US" sz="2400" b="1" kern="1200"/>
            <a:t>Computational time (usually most important)</a:t>
          </a:r>
          <a:endParaRPr lang="en-US" sz="2400" kern="1200"/>
        </a:p>
      </dsp:txBody>
      <dsp:txXfrm>
        <a:off x="0" y="2972929"/>
        <a:ext cx="7524750" cy="1929375"/>
      </dsp:txXfrm>
    </dsp:sp>
    <dsp:sp modelId="{21CEDDBC-DA56-4EDC-A3AB-51B0211B96E0}">
      <dsp:nvSpPr>
        <dsp:cNvPr id="0" name=""/>
        <dsp:cNvSpPr/>
      </dsp:nvSpPr>
      <dsp:spPr>
        <a:xfrm>
          <a:off x="376237" y="2249689"/>
          <a:ext cx="5267325" cy="144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092" tIns="0" rIns="199092" bIns="0" numCol="1" spcCol="1270" anchor="ctr" anchorCtr="0">
          <a:noAutofit/>
        </a:bodyPr>
        <a:lstStyle/>
        <a:p>
          <a:pPr marL="0" lvl="0" indent="0" algn="l" defTabSz="1066800">
            <a:lnSpc>
              <a:spcPct val="90000"/>
            </a:lnSpc>
            <a:spcBef>
              <a:spcPct val="0"/>
            </a:spcBef>
            <a:spcAft>
              <a:spcPct val="35000"/>
            </a:spcAft>
            <a:buNone/>
          </a:pPr>
          <a:r>
            <a:rPr lang="en-US" sz="2400" b="1" kern="1200"/>
            <a:t>Resources include</a:t>
          </a:r>
          <a:endParaRPr lang="en-US" sz="2400" kern="1200"/>
        </a:p>
      </dsp:txBody>
      <dsp:txXfrm>
        <a:off x="446848" y="2320300"/>
        <a:ext cx="5126103" cy="1305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FAE78-A7B4-45F9-8F9B-562871538470}">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BFEFA-2B6E-472A-AF9D-4FB8D5C207C2}">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Apriori</a:t>
          </a:r>
          <a:r>
            <a:rPr lang="en-US" sz="1700" kern="1200" dirty="0"/>
            <a:t> analysis  </a:t>
          </a:r>
          <a:r>
            <a:rPr lang="en-US" sz="1700" kern="1200" dirty="0" err="1"/>
            <a:t>analysis</a:t>
          </a:r>
          <a:r>
            <a:rPr lang="en-US" sz="1700" kern="1200" dirty="0"/>
            <a:t> means, analysis is performed </a:t>
          </a:r>
          <a:r>
            <a:rPr lang="en-US" sz="1700" kern="1200" dirty="0">
              <a:solidFill>
                <a:srgbClr val="C00000"/>
              </a:solidFill>
            </a:rPr>
            <a:t>prior to running it on a specific system</a:t>
          </a:r>
          <a:r>
            <a:rPr lang="en-US" sz="1700" kern="1200" dirty="0"/>
            <a:t>. </a:t>
          </a:r>
        </a:p>
      </dsp:txBody>
      <dsp:txXfrm>
        <a:off x="398656" y="1088253"/>
        <a:ext cx="2959127" cy="1837317"/>
      </dsp:txXfrm>
    </dsp:sp>
    <dsp:sp modelId="{AE6A92D6-CDDC-4385-98B5-78DACA5B02AD}">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B270C4-958F-4AD9-9A39-AB8C6AB08FFC}">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This analysis is a stage where a </a:t>
          </a:r>
          <a:r>
            <a:rPr lang="en-US" sz="1700" kern="1200" dirty="0">
              <a:solidFill>
                <a:srgbClr val="C00000"/>
              </a:solidFill>
            </a:rPr>
            <a:t>function is defined using some theoretical model</a:t>
          </a:r>
          <a:r>
            <a:rPr lang="en-US" sz="1700" kern="1200" dirty="0"/>
            <a:t>.</a:t>
          </a:r>
        </a:p>
      </dsp:txBody>
      <dsp:txXfrm>
        <a:off x="4155097" y="1088253"/>
        <a:ext cx="2959127" cy="1837317"/>
      </dsp:txXfrm>
    </dsp:sp>
    <dsp:sp modelId="{486F17BC-2471-4686-BD28-A3A6CC2615D6}">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A4C48-9609-467F-9A00-B1D7BBDF63DE}">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we determine the time and space complexity of an algorithm by </a:t>
          </a:r>
          <a:r>
            <a:rPr lang="en-US" sz="1700" kern="1200" dirty="0">
              <a:solidFill>
                <a:srgbClr val="C00000"/>
              </a:solidFill>
            </a:rPr>
            <a:t>just looking at the algorithm rather than running it on a particular system </a:t>
          </a:r>
          <a:r>
            <a:rPr lang="en-US" sz="1700" kern="1200" dirty="0"/>
            <a:t>with a different memory, processor, and compiler.</a:t>
          </a:r>
        </a:p>
      </dsp:txBody>
      <dsp:txXfrm>
        <a:off x="7911539" y="1088253"/>
        <a:ext cx="2959127" cy="18373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83967-37FA-481F-A56C-58E8996C4C2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A4680-1D6D-4B6D-A0F7-6A6D735A9A7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perform analysis of an algorithm only </a:t>
          </a:r>
          <a:r>
            <a:rPr lang="en-US" sz="4300" kern="1200" dirty="0">
              <a:solidFill>
                <a:srgbClr val="C00000"/>
              </a:solidFill>
            </a:rPr>
            <a:t>after running it on a system</a:t>
          </a:r>
          <a:r>
            <a:rPr lang="en-US" sz="4300" kern="1200" dirty="0"/>
            <a:t>.</a:t>
          </a:r>
        </a:p>
      </dsp:txBody>
      <dsp:txXfrm>
        <a:off x="608661" y="692298"/>
        <a:ext cx="4508047" cy="2799040"/>
      </dsp:txXfrm>
    </dsp:sp>
    <dsp:sp modelId="{11BB5283-6DDC-44A8-B897-0F9B1BA624DC}">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128127-48A3-4E39-8485-D48DAF5507DB}">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It </a:t>
          </a:r>
          <a:r>
            <a:rPr lang="en-US" sz="4300" kern="1200" dirty="0">
              <a:solidFill>
                <a:srgbClr val="C00000"/>
              </a:solidFill>
            </a:rPr>
            <a:t>directly depends on the system and changes</a:t>
          </a:r>
          <a:r>
            <a:rPr lang="en-US" sz="4300" kern="1200" dirty="0"/>
            <a:t> from system to system.</a:t>
          </a:r>
        </a:p>
      </dsp:txBody>
      <dsp:txXfrm>
        <a:off x="6331365" y="692298"/>
        <a:ext cx="4508047" cy="27990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C9428-EE91-4383-B2D8-43B52715DFB5}">
      <dsp:nvSpPr>
        <dsp:cNvPr id="0" name=""/>
        <dsp:cNvSpPr/>
      </dsp:nvSpPr>
      <dsp:spPr>
        <a:xfrm>
          <a:off x="0" y="287783"/>
          <a:ext cx="6263640" cy="242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In an </a:t>
          </a:r>
          <a:r>
            <a:rPr lang="en-US" sz="2800" kern="1200" dirty="0">
              <a:solidFill>
                <a:srgbClr val="C00000"/>
              </a:solidFill>
            </a:rPr>
            <a:t>industry</a:t>
          </a:r>
          <a:r>
            <a:rPr lang="en-US" sz="2800" kern="1200" dirty="0"/>
            <a:t>, we cannot perform </a:t>
          </a:r>
          <a:r>
            <a:rPr lang="en-US" sz="2800" kern="1200" dirty="0" err="1"/>
            <a:t>Apostiari</a:t>
          </a:r>
          <a:r>
            <a:rPr lang="en-US" sz="2800" kern="1200" dirty="0"/>
            <a:t> analysis as the software is generally </a:t>
          </a:r>
          <a:r>
            <a:rPr lang="en-US" sz="2800" kern="1200" dirty="0">
              <a:solidFill>
                <a:srgbClr val="C00000"/>
              </a:solidFill>
            </a:rPr>
            <a:t>made for an anonymous user,</a:t>
          </a:r>
          <a:r>
            <a:rPr lang="en-US" sz="2800" kern="1200" dirty="0"/>
            <a:t> which runs it on a </a:t>
          </a:r>
          <a:r>
            <a:rPr lang="en-US" sz="2800" kern="1200" dirty="0">
              <a:solidFill>
                <a:srgbClr val="C00000"/>
              </a:solidFill>
            </a:rPr>
            <a:t>system different from those present in the industry</a:t>
          </a:r>
          <a:r>
            <a:rPr lang="en-US" sz="2800" kern="1200" dirty="0"/>
            <a:t>.</a:t>
          </a:r>
        </a:p>
      </dsp:txBody>
      <dsp:txXfrm>
        <a:off x="118342" y="406125"/>
        <a:ext cx="6026956" cy="2187556"/>
      </dsp:txXfrm>
    </dsp:sp>
    <dsp:sp modelId="{CD971766-A160-46FB-A4A5-B05EE2A3B704}">
      <dsp:nvSpPr>
        <dsp:cNvPr id="0" name=""/>
        <dsp:cNvSpPr/>
      </dsp:nvSpPr>
      <dsp:spPr>
        <a:xfrm>
          <a:off x="0" y="2792663"/>
          <a:ext cx="6263640" cy="24242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a:t>
          </a:r>
          <a:r>
            <a:rPr lang="en-US" sz="2800" kern="1200" dirty="0" err="1">
              <a:solidFill>
                <a:srgbClr val="C00000"/>
              </a:solidFill>
            </a:rPr>
            <a:t>Apriori</a:t>
          </a:r>
          <a:r>
            <a:rPr lang="en-US" sz="2800" kern="1200" dirty="0"/>
            <a:t>, it is the reason that we </a:t>
          </a:r>
          <a:r>
            <a:rPr lang="en-US" sz="2800" kern="1200" dirty="0">
              <a:solidFill>
                <a:srgbClr val="C00000"/>
              </a:solidFill>
            </a:rPr>
            <a:t>use asymptotic notations</a:t>
          </a:r>
          <a:r>
            <a:rPr lang="en-US" sz="2800" kern="1200" dirty="0"/>
            <a:t> to determine time and space complexity as they change from computer to computer; however, asymptotically they are the same.</a:t>
          </a:r>
        </a:p>
      </dsp:txBody>
      <dsp:txXfrm>
        <a:off x="118342" y="2911005"/>
        <a:ext cx="6026956" cy="21875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26CD8-0C2E-40C3-B2F9-A99BB8D543B0}" type="datetimeFigureOut">
              <a:rPr lang="en-IN" smtClean="0"/>
              <a:t>11-08-2022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25DA3-512A-4B93-ABEF-0C6AE77F58FF}" type="slidenum">
              <a:rPr lang="en-IN" smtClean="0"/>
              <a:t>‹#›</a:t>
            </a:fld>
            <a:endParaRPr lang="en-IN"/>
          </a:p>
        </p:txBody>
      </p:sp>
    </p:spTree>
    <p:extLst>
      <p:ext uri="{BB962C8B-B14F-4D97-AF65-F5344CB8AC3E}">
        <p14:creationId xmlns:p14="http://schemas.microsoft.com/office/powerpoint/2010/main" val="3408741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3EFBAD-21ED-6340-AE15-376AD5614320}" type="slidenum">
              <a:rPr lang="en-US" smtClean="0"/>
              <a:t>16</a:t>
            </a:fld>
            <a:endParaRPr lang="en-US"/>
          </a:p>
        </p:txBody>
      </p:sp>
    </p:spTree>
    <p:extLst>
      <p:ext uri="{BB962C8B-B14F-4D97-AF65-F5344CB8AC3E}">
        <p14:creationId xmlns:p14="http://schemas.microsoft.com/office/powerpoint/2010/main" val="92257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95A0F2-9731-462E-824E-D80F7E43EB74}" type="slidenum">
              <a:rPr lang="en-US" altLang="en-US"/>
              <a:pPr eaLnBrk="1" hangingPunct="1"/>
              <a:t>41</a:t>
            </a:fld>
            <a:endParaRPr lang="en-US" altLang="en-US"/>
          </a:p>
        </p:txBody>
      </p:sp>
    </p:spTree>
    <p:extLst>
      <p:ext uri="{BB962C8B-B14F-4D97-AF65-F5344CB8AC3E}">
        <p14:creationId xmlns:p14="http://schemas.microsoft.com/office/powerpoint/2010/main" val="420573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CC8-DD90-47B5-8829-7C7857210A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059E70-E5AD-4900-8A46-68009B2ED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CAE84-7592-4A64-A724-784D38BF8C44}"/>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5" name="Footer Placeholder 4">
            <a:extLst>
              <a:ext uri="{FF2B5EF4-FFF2-40B4-BE49-F238E27FC236}">
                <a16:creationId xmlns:a16="http://schemas.microsoft.com/office/drawing/2014/main" id="{9B1C1470-2687-46F6-9974-5457E2C271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8B08B9-12EC-4004-B8F9-8DD674701CB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379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EB79-7F3C-4FEC-818E-BD104FFAC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EFC2B9-00F9-45F1-8953-BB6E975E0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1E32C-9170-4772-9B94-BA913F3E49DE}"/>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5" name="Footer Placeholder 4">
            <a:extLst>
              <a:ext uri="{FF2B5EF4-FFF2-40B4-BE49-F238E27FC236}">
                <a16:creationId xmlns:a16="http://schemas.microsoft.com/office/drawing/2014/main" id="{CBCE88F6-9831-40E7-B029-1D94F5B0D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C07387-4AE3-455E-BA7C-4EBBB5C0321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806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C0E6E-1E0A-44B4-A132-49B62099A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41C71-7223-45EE-B6A8-776624031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85507-4803-469C-8FD8-E80D171CB7C9}"/>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5" name="Footer Placeholder 4">
            <a:extLst>
              <a:ext uri="{FF2B5EF4-FFF2-40B4-BE49-F238E27FC236}">
                <a16:creationId xmlns:a16="http://schemas.microsoft.com/office/drawing/2014/main" id="{7A314C76-A7CC-4145-A03E-52B0FBE8DD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4F755E-0F4A-460B-BA23-98964127B14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113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3428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4218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55435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63975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2712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69900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9916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8/11/2022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4231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5E7-F26E-4A9D-B1FC-E9286AEED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1EA51-C21D-438B-81E3-2DE0E511D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179E1-B0CC-41B2-825E-6ABAB5A27ECB}"/>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5" name="Footer Placeholder 4">
            <a:extLst>
              <a:ext uri="{FF2B5EF4-FFF2-40B4-BE49-F238E27FC236}">
                <a16:creationId xmlns:a16="http://schemas.microsoft.com/office/drawing/2014/main" id="{2F609B39-B77A-42E4-BDB6-2F28150A74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F107E5-A5E7-43E1-BB8E-B32094AA05E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3433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4920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7666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860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9CA0B29-4B2F-411A-9EA1-F4098195EDF3}"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2916110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CA0B29-4B2F-411A-9EA1-F4098195EDF3}"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189381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0B29-4B2F-411A-9EA1-F4098195EDF3}"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3546999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9CA0B29-4B2F-411A-9EA1-F4098195EDF3}"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2409112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9CA0B29-4B2F-411A-9EA1-F4098195EDF3}" type="datetimeFigureOut">
              <a:rPr lang="en-IN" smtClean="0"/>
              <a:t>11-08-2022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980046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9CA0B29-4B2F-411A-9EA1-F4098195EDF3}" type="datetimeFigureOut">
              <a:rPr lang="en-IN" smtClean="0"/>
              <a:t>11-08-2022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337486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0B29-4B2F-411A-9EA1-F4098195EDF3}" type="datetimeFigureOut">
              <a:rPr lang="en-IN" smtClean="0"/>
              <a:t>11-08-2022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269926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6D0-AE4B-4813-83D4-09AD36126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1A1B1-3590-49B0-A555-DC6973277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3EB6A-F273-49BE-B5DC-A5AB4A23819B}"/>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5" name="Footer Placeholder 4">
            <a:extLst>
              <a:ext uri="{FF2B5EF4-FFF2-40B4-BE49-F238E27FC236}">
                <a16:creationId xmlns:a16="http://schemas.microsoft.com/office/drawing/2014/main" id="{AEF01AA7-B8C0-4BF3-A0BD-4CC33E7983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8002DC-59C7-444F-8063-2B0817D0790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6533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CA0B29-4B2F-411A-9EA1-F4098195EDF3}"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2451255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CA0B29-4B2F-411A-9EA1-F4098195EDF3}"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11072458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CA0B29-4B2F-411A-9EA1-F4098195EDF3}"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3041747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9CA0B29-4B2F-411A-9EA1-F4098195EDF3}"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A5851-D2F9-4258-B48A-0DFF21B9F4B8}" type="slidenum">
              <a:rPr lang="en-IN" smtClean="0"/>
              <a:t>‹#›</a:t>
            </a:fld>
            <a:endParaRPr lang="en-IN"/>
          </a:p>
        </p:txBody>
      </p:sp>
    </p:spTree>
    <p:extLst>
      <p:ext uri="{BB962C8B-B14F-4D97-AF65-F5344CB8AC3E}">
        <p14:creationId xmlns:p14="http://schemas.microsoft.com/office/powerpoint/2010/main" val="124364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D2B-46F0-4F40-A4F2-82315B3D3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D94F5-2B4C-4D02-A699-7F492717A8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001A7D-9373-42CA-8205-67D0C8182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5B71D9-E764-4174-AE9E-3A4EDC2918D6}"/>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6" name="Footer Placeholder 5">
            <a:extLst>
              <a:ext uri="{FF2B5EF4-FFF2-40B4-BE49-F238E27FC236}">
                <a16:creationId xmlns:a16="http://schemas.microsoft.com/office/drawing/2014/main" id="{A255A5AE-A276-4DC4-83ED-3C8D509080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0B3DAD-5D95-4C5B-8C1C-5F3A0347DA1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3269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3861-9689-4D9C-ADA5-6BD53823E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B4CFA-BC8F-4341-867F-C52DE5723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9B5E5-A85D-45B0-9CA9-5390FE806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2251B5-FCDD-4FAB-AB69-7D12E6521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E5A86-CA91-43D3-8C3C-E63B3DBA1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8B385-F27E-429C-BEC9-833B8FB9B541}"/>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8" name="Footer Placeholder 7">
            <a:extLst>
              <a:ext uri="{FF2B5EF4-FFF2-40B4-BE49-F238E27FC236}">
                <a16:creationId xmlns:a16="http://schemas.microsoft.com/office/drawing/2014/main" id="{F71576E1-EA43-4FB5-8DE0-197F05FF86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81F2AB-2942-4022-80B9-2692B7BD2B9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5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12E5-E324-4293-9EA8-B96270BD0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EF4FB3-E3CB-4439-8825-A42D2D997CE2}"/>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4" name="Footer Placeholder 3">
            <a:extLst>
              <a:ext uri="{FF2B5EF4-FFF2-40B4-BE49-F238E27FC236}">
                <a16:creationId xmlns:a16="http://schemas.microsoft.com/office/drawing/2014/main" id="{7DD415B0-B7A0-47E9-8B21-6FADF4ABEB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B189BD-C583-47EE-B0CB-4F391A43DBB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034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33FBA-A6C2-4D50-AE9B-7085404FAB1C}"/>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3" name="Footer Placeholder 2">
            <a:extLst>
              <a:ext uri="{FF2B5EF4-FFF2-40B4-BE49-F238E27FC236}">
                <a16:creationId xmlns:a16="http://schemas.microsoft.com/office/drawing/2014/main" id="{5661B1CF-101B-484D-83DB-563A5EF34EE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37553-019B-4B71-9A37-98AB31B9D3C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118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D894-CFBA-4E43-A555-A7A78F8F0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0DC806-6108-4B84-ACFE-360A10AB0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5FBA3-6430-4D1A-9E3A-43A0C508E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E6AB4-D785-408E-AE95-61CA2712F63C}"/>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6" name="Footer Placeholder 5">
            <a:extLst>
              <a:ext uri="{FF2B5EF4-FFF2-40B4-BE49-F238E27FC236}">
                <a16:creationId xmlns:a16="http://schemas.microsoft.com/office/drawing/2014/main" id="{1734B6FE-18B8-4E5E-BADA-7306B534F4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B76C41-1FB0-4642-9A74-2B78642305D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91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132E-526C-4E5F-B721-F9A1F2815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9FC4F1-BFCC-427D-BEDA-CAE9FAF7E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8BA254-AB6F-4BBD-AF68-6BF2879A9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F54F-8A30-4469-AE90-4F26A4E0DBD6}"/>
              </a:ext>
            </a:extLst>
          </p:cNvPr>
          <p:cNvSpPr>
            <a:spLocks noGrp="1"/>
          </p:cNvSpPr>
          <p:nvPr>
            <p:ph type="dt" sz="half" idx="10"/>
          </p:nvPr>
        </p:nvSpPr>
        <p:spPr/>
        <p:txBody>
          <a:bodyPr/>
          <a:lstStyle/>
          <a:p>
            <a:fld id="{96DFF08F-DC6B-4601-B491-B0F83F6DD2DA}" type="datetimeFigureOut">
              <a:rPr lang="en-US" smtClean="0"/>
              <a:t>8/11/2022</a:t>
            </a:fld>
            <a:endParaRPr lang="en-US" dirty="0"/>
          </a:p>
        </p:txBody>
      </p:sp>
      <p:sp>
        <p:nvSpPr>
          <p:cNvPr id="6" name="Footer Placeholder 5">
            <a:extLst>
              <a:ext uri="{FF2B5EF4-FFF2-40B4-BE49-F238E27FC236}">
                <a16:creationId xmlns:a16="http://schemas.microsoft.com/office/drawing/2014/main" id="{0678EEA6-6B83-4C0F-8253-2FBAC1F69E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FCE960-6E8B-4DEE-B74E-6BA4EDE7172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09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ACFBF-F3B1-453B-88A0-CEC5BF310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FFF-5DFB-416B-B000-3C5CDF858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317DE-89E1-4016-BD78-7C9E9394F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8/11/2022</a:t>
            </a:fld>
            <a:endParaRPr lang="en-US" dirty="0"/>
          </a:p>
        </p:txBody>
      </p:sp>
      <p:sp>
        <p:nvSpPr>
          <p:cNvPr id="5" name="Footer Placeholder 4">
            <a:extLst>
              <a:ext uri="{FF2B5EF4-FFF2-40B4-BE49-F238E27FC236}">
                <a16:creationId xmlns:a16="http://schemas.microsoft.com/office/drawing/2014/main" id="{E9CBCE43-FE1E-4E53-80F1-B60C6C78A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B8CF795-CACA-4053-8D9E-4BEFE0BD8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50657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8/11/2022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334364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A0B29-4B2F-411A-9EA1-F4098195EDF3}" type="datetimeFigureOut">
              <a:rPr lang="en-IN" smtClean="0"/>
              <a:t>11-08-2022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A5851-D2F9-4258-B48A-0DFF21B9F4B8}" type="slidenum">
              <a:rPr lang="en-IN" smtClean="0"/>
              <a:t>‹#›</a:t>
            </a:fld>
            <a:endParaRPr lang="en-IN"/>
          </a:p>
        </p:txBody>
      </p:sp>
    </p:spTree>
    <p:extLst>
      <p:ext uri="{BB962C8B-B14F-4D97-AF65-F5344CB8AC3E}">
        <p14:creationId xmlns:p14="http://schemas.microsoft.com/office/powerpoint/2010/main" val="25623437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0.jpeg"/><Relationship Id="rId1" Type="http://schemas.openxmlformats.org/officeDocument/2006/relationships/slideLayout" Target="../slideLayouts/slideLayout2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F17415-18D8-415A-911D-D750611D4DDF}"/>
              </a:ext>
            </a:extLst>
          </p:cNvPr>
          <p:cNvPicPr>
            <a:picLocks noChangeAspect="1"/>
          </p:cNvPicPr>
          <p:nvPr/>
        </p:nvPicPr>
        <p:blipFill rotWithShape="1">
          <a:blip r:embed="rId2"/>
          <a:srcRect t="4685" b="1104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BD4DBD-208F-4FD9-B9C8-D7186CD83448}"/>
              </a:ext>
            </a:extLst>
          </p:cNvPr>
          <p:cNvSpPr>
            <a:spLocks noGrp="1"/>
          </p:cNvSpPr>
          <p:nvPr>
            <p:ph type="title"/>
          </p:nvPr>
        </p:nvSpPr>
        <p:spPr>
          <a:xfrm>
            <a:off x="523875" y="5317240"/>
            <a:ext cx="11210925" cy="744836"/>
          </a:xfrm>
        </p:spPr>
        <p:txBody>
          <a:bodyPr>
            <a:normAutofit/>
          </a:bodyPr>
          <a:lstStyle/>
          <a:p>
            <a:pPr algn="ctr"/>
            <a:r>
              <a:rPr lang="en-US" sz="3600" cap="none" spc="0" dirty="0">
                <a:solidFill>
                  <a:schemeClr val="tx1">
                    <a:lumMod val="65000"/>
                    <a:lumOff val="35000"/>
                  </a:schemeClr>
                </a:solidFill>
                <a:latin typeface="Calibri" panose="020F0502020204030204" pitchFamily="34" charset="0"/>
                <a:cs typeface="Calibri" panose="020F0502020204030204" pitchFamily="34" charset="0"/>
              </a:rPr>
              <a:t>Study of algorithm-     4 areas</a:t>
            </a:r>
            <a:endParaRPr lang="en-US" sz="3600" dirty="0">
              <a:solidFill>
                <a:schemeClr val="tx1">
                  <a:lumMod val="65000"/>
                  <a:lumOff val="35000"/>
                </a:schemeClr>
              </a:solidFill>
            </a:endParaRP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194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202" name="Rectangle 2"/>
          <p:cNvSpPr>
            <a:spLocks noGrp="1" noChangeArrowheads="1"/>
          </p:cNvSpPr>
          <p:nvPr>
            <p:ph type="title"/>
          </p:nvPr>
        </p:nvSpPr>
        <p:spPr>
          <a:xfrm>
            <a:off x="1" y="2053641"/>
            <a:ext cx="4309240" cy="2760098"/>
          </a:xfrm>
        </p:spPr>
        <p:txBody>
          <a:bodyPr>
            <a:normAutofit/>
          </a:bodyPr>
          <a:lstStyle/>
          <a:p>
            <a:r>
              <a:rPr lang="en-US" altLang="zh-CN" sz="2800" b="1" dirty="0">
                <a:solidFill>
                  <a:srgbClr val="FFFFFF"/>
                </a:solidFill>
              </a:rPr>
              <a:t>Factors affecting the running(computational) time</a:t>
            </a:r>
          </a:p>
        </p:txBody>
      </p:sp>
      <p:sp>
        <p:nvSpPr>
          <p:cNvPr id="51203" name="Rectangle 3"/>
          <p:cNvSpPr>
            <a:spLocks noGrp="1" noChangeArrowheads="1"/>
          </p:cNvSpPr>
          <p:nvPr>
            <p:ph idx="1"/>
          </p:nvPr>
        </p:nvSpPr>
        <p:spPr>
          <a:xfrm>
            <a:off x="6090574" y="801866"/>
            <a:ext cx="5306084" cy="5230634"/>
          </a:xfrm>
        </p:spPr>
        <p:txBody>
          <a:bodyPr anchor="ctr">
            <a:normAutofit/>
          </a:bodyPr>
          <a:lstStyle/>
          <a:p>
            <a:pPr lvl="1"/>
            <a:r>
              <a:rPr lang="en-US" altLang="zh-CN" b="1">
                <a:solidFill>
                  <a:srgbClr val="000000"/>
                </a:solidFill>
                <a:ea typeface="宋体" panose="02010600030101010101" pitchFamily="2" charset="-122"/>
              </a:rPr>
              <a:t>computer </a:t>
            </a:r>
          </a:p>
          <a:p>
            <a:pPr lvl="1"/>
            <a:r>
              <a:rPr lang="en-US" altLang="zh-CN" b="1">
                <a:solidFill>
                  <a:srgbClr val="000000"/>
                </a:solidFill>
                <a:ea typeface="宋体" panose="02010600030101010101" pitchFamily="2" charset="-122"/>
              </a:rPr>
              <a:t>compiler</a:t>
            </a:r>
          </a:p>
          <a:p>
            <a:pPr lvl="1"/>
            <a:r>
              <a:rPr lang="en-US" altLang="zh-CN" b="1">
                <a:solidFill>
                  <a:srgbClr val="000000"/>
                </a:solidFill>
                <a:ea typeface="宋体" panose="02010600030101010101" pitchFamily="2" charset="-122"/>
              </a:rPr>
              <a:t>algorithm used</a:t>
            </a:r>
          </a:p>
          <a:p>
            <a:pPr lvl="1"/>
            <a:endParaRPr lang="en-US" altLang="zh-CN" b="1">
              <a:solidFill>
                <a:srgbClr val="000000"/>
              </a:solidFill>
              <a:ea typeface="宋体" panose="02010600030101010101" pitchFamily="2" charset="-122"/>
            </a:endParaRPr>
          </a:p>
        </p:txBody>
      </p:sp>
    </p:spTree>
    <p:extLst>
      <p:ext uri="{BB962C8B-B14F-4D97-AF65-F5344CB8AC3E}">
        <p14:creationId xmlns:p14="http://schemas.microsoft.com/office/powerpoint/2010/main" val="166821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9" name="Group 11">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5" name="Group 34">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6" name="Rectangle 35">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Rectangle 2">
            <a:extLst>
              <a:ext uri="{FF2B5EF4-FFF2-40B4-BE49-F238E27FC236}">
                <a16:creationId xmlns:a16="http://schemas.microsoft.com/office/drawing/2014/main" id="{279D7CC2-9B15-8649-B182-3888EEEAFFF3}"/>
              </a:ext>
            </a:extLst>
          </p:cNvPr>
          <p:cNvSpPr>
            <a:spLocks noGrp="1" noChangeArrowheads="1"/>
          </p:cNvSpPr>
          <p:nvPr>
            <p:ph type="title"/>
          </p:nvPr>
        </p:nvSpPr>
        <p:spPr>
          <a:xfrm>
            <a:off x="904877" y="2415322"/>
            <a:ext cx="3451730" cy="2399869"/>
          </a:xfrm>
        </p:spPr>
        <p:txBody>
          <a:bodyPr>
            <a:normAutofit/>
          </a:bodyPr>
          <a:lstStyle/>
          <a:p>
            <a:pPr algn="ctr"/>
            <a:r>
              <a:rPr lang="en-US" altLang="zh-CN" sz="4000">
                <a:solidFill>
                  <a:srgbClr val="FFFFFF"/>
                </a:solidFill>
                <a:ea typeface="宋体" panose="02010600030101010101" pitchFamily="2" charset="-122"/>
              </a:rPr>
              <a:t>Algorithm Analysis- important points</a:t>
            </a:r>
          </a:p>
        </p:txBody>
      </p:sp>
      <p:sp>
        <p:nvSpPr>
          <p:cNvPr id="3" name="Content Placeholder 2">
            <a:extLst>
              <a:ext uri="{FF2B5EF4-FFF2-40B4-BE49-F238E27FC236}">
                <a16:creationId xmlns:a16="http://schemas.microsoft.com/office/drawing/2014/main" id="{AAA6C156-A132-734A-9CC5-4DF30A6A781B}"/>
              </a:ext>
            </a:extLst>
          </p:cNvPr>
          <p:cNvSpPr>
            <a:spLocks noGrp="1"/>
          </p:cNvSpPr>
          <p:nvPr>
            <p:ph idx="1"/>
          </p:nvPr>
        </p:nvSpPr>
        <p:spPr>
          <a:xfrm>
            <a:off x="4604257" y="376238"/>
            <a:ext cx="7248018" cy="5677090"/>
          </a:xfrm>
        </p:spPr>
        <p:txBody>
          <a:bodyPr anchor="ctr">
            <a:normAutofit/>
          </a:bodyPr>
          <a:lstStyle/>
          <a:p>
            <a:r>
              <a:rPr lang="en-US" altLang="zh-CN" sz="2400" dirty="0">
                <a:solidFill>
                  <a:srgbClr val="00B050"/>
                </a:solidFill>
                <a:ea typeface="宋体" panose="02010600030101010101" pitchFamily="2" charset="-122"/>
              </a:rPr>
              <a:t>input</a:t>
            </a:r>
            <a:r>
              <a:rPr lang="en-US" altLang="zh-CN" sz="2400" dirty="0">
                <a:ea typeface="宋体" panose="02010600030101010101" pitchFamily="2" charset="-122"/>
              </a:rPr>
              <a:t> to the algorithm</a:t>
            </a:r>
          </a:p>
          <a:p>
            <a:pPr lvl="1"/>
            <a:r>
              <a:rPr lang="en-US" altLang="zh-CN" dirty="0"/>
              <a:t>the input size </a:t>
            </a:r>
            <a:r>
              <a:rPr lang="en-US" altLang="zh-CN" dirty="0">
                <a:solidFill>
                  <a:srgbClr val="FF0000"/>
                </a:solidFill>
              </a:rPr>
              <a:t>affects </a:t>
            </a:r>
            <a:r>
              <a:rPr lang="en-US" altLang="zh-CN" dirty="0">
                <a:solidFill>
                  <a:srgbClr val="FF0000"/>
                </a:solidFill>
                <a:ea typeface="宋体" panose="02010600030101010101" pitchFamily="2" charset="-122"/>
              </a:rPr>
              <a:t>the running time</a:t>
            </a:r>
          </a:p>
          <a:p>
            <a:pPr lvl="1"/>
            <a:r>
              <a:rPr lang="en-US" altLang="zh-CN" dirty="0">
                <a:ea typeface="宋体" panose="02010600030101010101" pitchFamily="2" charset="-122"/>
              </a:rPr>
              <a:t> (number of items in the input) is the </a:t>
            </a:r>
            <a:r>
              <a:rPr lang="en-US" altLang="zh-CN" dirty="0">
                <a:solidFill>
                  <a:srgbClr val="FF0000"/>
                </a:solidFill>
                <a:ea typeface="宋体" panose="02010600030101010101" pitchFamily="2" charset="-122"/>
              </a:rPr>
              <a:t>main consideration</a:t>
            </a:r>
          </a:p>
          <a:p>
            <a:pPr lvl="2"/>
            <a:r>
              <a:rPr lang="en-US" altLang="zh-CN" sz="2400" dirty="0">
                <a:ea typeface="宋体" panose="02010600030101010101" pitchFamily="2" charset="-122"/>
              </a:rPr>
              <a:t>E.g. </a:t>
            </a:r>
            <a:r>
              <a:rPr lang="en-US" altLang="zh-CN" sz="2400" dirty="0">
                <a:solidFill>
                  <a:srgbClr val="FF0000"/>
                </a:solidFill>
                <a:ea typeface="宋体" panose="02010600030101010101" pitchFamily="2" charset="-122"/>
              </a:rPr>
              <a:t>sorting p</a:t>
            </a:r>
            <a:r>
              <a:rPr lang="en-US" altLang="zh-CN" sz="2400" dirty="0">
                <a:ea typeface="宋体" panose="02010600030101010101" pitchFamily="2" charset="-122"/>
              </a:rPr>
              <a:t>roblem </a:t>
            </a:r>
            <a:r>
              <a:rPr lang="en-US" altLang="zh-CN" sz="2400" dirty="0">
                <a:ea typeface="宋体" panose="02010600030101010101" pitchFamily="2" charset="-122"/>
                <a:sym typeface="Symbol" panose="05050102010706020507" pitchFamily="18" charset="2"/>
              </a:rPr>
              <a:t> the </a:t>
            </a:r>
            <a:r>
              <a:rPr lang="en-US" altLang="zh-CN" sz="2400" dirty="0">
                <a:solidFill>
                  <a:srgbClr val="FF0000"/>
                </a:solidFill>
                <a:ea typeface="宋体" panose="02010600030101010101" pitchFamily="2" charset="-122"/>
                <a:sym typeface="Symbol" panose="05050102010706020507" pitchFamily="18" charset="2"/>
              </a:rPr>
              <a:t>number of items </a:t>
            </a:r>
            <a:r>
              <a:rPr lang="en-US" altLang="zh-CN" sz="2400" dirty="0">
                <a:ea typeface="宋体" panose="02010600030101010101" pitchFamily="2" charset="-122"/>
                <a:sym typeface="Symbol" panose="05050102010706020507" pitchFamily="18" charset="2"/>
              </a:rPr>
              <a:t>to be sorted</a:t>
            </a:r>
          </a:p>
          <a:p>
            <a:pPr lvl="2"/>
            <a:r>
              <a:rPr lang="en-US" altLang="zh-CN" sz="2400" dirty="0">
                <a:ea typeface="宋体" panose="02010600030101010101" pitchFamily="2" charset="-122"/>
                <a:sym typeface="Symbol" panose="05050102010706020507" pitchFamily="18" charset="2"/>
              </a:rPr>
              <a:t>E.g. </a:t>
            </a:r>
            <a:r>
              <a:rPr lang="en-US" altLang="zh-CN" sz="2400" dirty="0">
                <a:solidFill>
                  <a:srgbClr val="FF0000"/>
                </a:solidFill>
                <a:ea typeface="宋体" panose="02010600030101010101" pitchFamily="2" charset="-122"/>
                <a:sym typeface="Symbol" panose="05050102010706020507" pitchFamily="18" charset="2"/>
              </a:rPr>
              <a:t>multiply two matrices </a:t>
            </a:r>
            <a:r>
              <a:rPr lang="en-US" altLang="zh-CN" sz="2400" dirty="0">
                <a:ea typeface="宋体" panose="02010600030101010101" pitchFamily="2" charset="-122"/>
                <a:sym typeface="Symbol" panose="05050102010706020507" pitchFamily="18" charset="2"/>
              </a:rPr>
              <a:t>together  the total </a:t>
            </a:r>
            <a:r>
              <a:rPr lang="en-US" altLang="zh-CN" sz="2400" dirty="0">
                <a:solidFill>
                  <a:srgbClr val="FF0000"/>
                </a:solidFill>
                <a:ea typeface="宋体" panose="02010600030101010101" pitchFamily="2" charset="-122"/>
                <a:sym typeface="Symbol" panose="05050102010706020507" pitchFamily="18" charset="2"/>
              </a:rPr>
              <a:t>number of elements </a:t>
            </a:r>
            <a:r>
              <a:rPr lang="en-US" altLang="zh-CN" sz="2400" dirty="0">
                <a:ea typeface="宋体" panose="02010600030101010101" pitchFamily="2" charset="-122"/>
                <a:sym typeface="Symbol" panose="05050102010706020507" pitchFamily="18" charset="2"/>
              </a:rPr>
              <a:t>in the two matrices</a:t>
            </a:r>
            <a:endParaRPr lang="en-US" altLang="zh-CN" sz="2400" dirty="0">
              <a:ea typeface="宋体" panose="02010600030101010101" pitchFamily="2" charset="-122"/>
            </a:endParaRPr>
          </a:p>
          <a:p>
            <a:r>
              <a:rPr lang="en-US" altLang="zh-CN" sz="2400" dirty="0">
                <a:solidFill>
                  <a:srgbClr val="00B050"/>
                </a:solidFill>
                <a:ea typeface="宋体" panose="02010600030101010101" pitchFamily="2" charset="-122"/>
              </a:rPr>
              <a:t>Machine model </a:t>
            </a:r>
            <a:r>
              <a:rPr lang="en-US" altLang="zh-CN" sz="2400" dirty="0">
                <a:ea typeface="宋体" panose="02010600030101010101" pitchFamily="2" charset="-122"/>
              </a:rPr>
              <a:t>assumed</a:t>
            </a:r>
          </a:p>
          <a:p>
            <a:pPr lvl="1"/>
            <a:r>
              <a:rPr lang="en-US" altLang="zh-CN" dirty="0">
                <a:ea typeface="宋体" panose="02010600030101010101" pitchFamily="2" charset="-122"/>
              </a:rPr>
              <a:t>Instructions are executed one after another, with </a:t>
            </a:r>
            <a:r>
              <a:rPr lang="en-US" altLang="zh-CN" dirty="0">
                <a:solidFill>
                  <a:srgbClr val="FF0000"/>
                </a:solidFill>
                <a:ea typeface="宋体" panose="02010600030101010101" pitchFamily="2" charset="-122"/>
              </a:rPr>
              <a:t>no concurrent operations </a:t>
            </a:r>
            <a:r>
              <a:rPr lang="en-US" altLang="zh-CN" dirty="0">
                <a:ea typeface="宋体" panose="02010600030101010101" pitchFamily="2" charset="-122"/>
                <a:sym typeface="Symbol" panose="05050102010706020507" pitchFamily="18" charset="2"/>
              </a:rPr>
              <a:t> </a:t>
            </a:r>
            <a:r>
              <a:rPr lang="en-US" altLang="zh-CN" dirty="0">
                <a:ea typeface="宋体" panose="02010600030101010101" pitchFamily="2" charset="-122"/>
              </a:rPr>
              <a:t>Not parallel computers</a:t>
            </a:r>
            <a:endParaRPr lang="en-US" dirty="0"/>
          </a:p>
        </p:txBody>
      </p:sp>
    </p:spTree>
    <p:extLst>
      <p:ext uri="{BB962C8B-B14F-4D97-AF65-F5344CB8AC3E}">
        <p14:creationId xmlns:p14="http://schemas.microsoft.com/office/powerpoint/2010/main" val="225683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4738" name="Rectangle 2"/>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Input Size</a:t>
            </a:r>
          </a:p>
        </p:txBody>
      </p:sp>
      <p:sp>
        <p:nvSpPr>
          <p:cNvPr id="244739" name="Rectangle 3"/>
          <p:cNvSpPr>
            <a:spLocks noGrp="1" noChangeArrowheads="1"/>
          </p:cNvSpPr>
          <p:nvPr>
            <p:ph idx="1"/>
          </p:nvPr>
        </p:nvSpPr>
        <p:spPr>
          <a:xfrm>
            <a:off x="6090574" y="801866"/>
            <a:ext cx="5306084" cy="5230634"/>
          </a:xfrm>
        </p:spPr>
        <p:txBody>
          <a:bodyPr anchor="ctr">
            <a:normAutofit/>
          </a:bodyPr>
          <a:lstStyle/>
          <a:p>
            <a:r>
              <a:rPr lang="en-US" altLang="en-US" sz="2400">
                <a:solidFill>
                  <a:srgbClr val="000000"/>
                </a:solidFill>
              </a:rPr>
              <a:t>Input size (number of elements in the input)</a:t>
            </a:r>
            <a:endParaRPr lang="en-US" altLang="en-US" sz="2400">
              <a:solidFill>
                <a:srgbClr val="000000"/>
              </a:solidFill>
              <a:latin typeface="Monotype Corsiva" panose="03010101010201010101" pitchFamily="66" charset="0"/>
            </a:endParaRPr>
          </a:p>
          <a:p>
            <a:pPr lvl="1"/>
            <a:r>
              <a:rPr lang="en-US" altLang="en-US">
                <a:solidFill>
                  <a:srgbClr val="000000"/>
                </a:solidFill>
              </a:rPr>
              <a:t>size of an array</a:t>
            </a:r>
          </a:p>
          <a:p>
            <a:pPr lvl="1"/>
            <a:r>
              <a:rPr lang="en-US" altLang="en-US">
                <a:solidFill>
                  <a:srgbClr val="000000"/>
                </a:solidFill>
              </a:rPr>
              <a:t>polynomial degree </a:t>
            </a:r>
          </a:p>
          <a:p>
            <a:pPr lvl="1"/>
            <a:r>
              <a:rPr lang="en-US" altLang="en-US">
                <a:solidFill>
                  <a:srgbClr val="000000"/>
                </a:solidFill>
              </a:rPr>
              <a:t># of elements in a matrix</a:t>
            </a:r>
          </a:p>
          <a:p>
            <a:pPr lvl="1"/>
            <a:r>
              <a:rPr lang="en-US" altLang="en-US">
                <a:solidFill>
                  <a:srgbClr val="000000"/>
                </a:solidFill>
              </a:rPr>
              <a:t># of bits in the binary representation of the input</a:t>
            </a:r>
          </a:p>
          <a:p>
            <a:pPr lvl="1"/>
            <a:r>
              <a:rPr lang="en-US" altLang="en-US">
                <a:solidFill>
                  <a:srgbClr val="000000"/>
                </a:solidFill>
              </a:rPr>
              <a:t>vertices and edges in a graph</a:t>
            </a:r>
          </a:p>
          <a:p>
            <a:endParaRPr lang="en-US" altLang="en-US" sz="2400">
              <a:solidFill>
                <a:srgbClr val="000000"/>
              </a:solidFill>
            </a:endParaRPr>
          </a:p>
        </p:txBody>
      </p:sp>
      <p:sp>
        <p:nvSpPr>
          <p:cNvPr id="4" name="Slide Number Placeholder 4"/>
          <p:cNvSpPr>
            <a:spLocks noGrp="1"/>
          </p:cNvSpPr>
          <p:nvPr>
            <p:ph type="sldNum" sz="quarter" idx="12"/>
          </p:nvPr>
        </p:nvSpPr>
        <p:spPr>
          <a:xfrm>
            <a:off x="10825930" y="6223702"/>
            <a:ext cx="570728" cy="314067"/>
          </a:xfrm>
        </p:spPr>
        <p:txBody>
          <a:bodyPr>
            <a:normAutofit/>
          </a:bodyPr>
          <a:lstStyle/>
          <a:p>
            <a:pPr>
              <a:spcAft>
                <a:spcPts val="600"/>
              </a:spcAft>
            </a:pPr>
            <a:fld id="{B3CD3350-2983-4ED4-8D23-8403521E0FB0}" type="slidenum">
              <a:rPr lang="en-US" altLang="en-US" sz="1000">
                <a:solidFill>
                  <a:srgbClr val="898989"/>
                </a:solidFill>
              </a:rPr>
              <a:pPr>
                <a:spcAft>
                  <a:spcPts val="600"/>
                </a:spcAft>
              </a:pPr>
              <a:t>12</a:t>
            </a:fld>
            <a:endParaRPr lang="en-US" altLang="en-US" sz="1000">
              <a:solidFill>
                <a:srgbClr val="898989"/>
              </a:solidFill>
            </a:endParaRPr>
          </a:p>
        </p:txBody>
      </p:sp>
    </p:spTree>
    <p:extLst>
      <p:ext uri="{BB962C8B-B14F-4D97-AF65-F5344CB8AC3E}">
        <p14:creationId xmlns:p14="http://schemas.microsoft.com/office/powerpoint/2010/main" val="245803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4"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4">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6"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8" name="Rectangle 27">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50C60B-D13D-4E4F-8D80-567FB56CB464}"/>
              </a:ext>
            </a:extLst>
          </p:cNvPr>
          <p:cNvSpPr>
            <a:spLocks noGrp="1"/>
          </p:cNvSpPr>
          <p:nvPr>
            <p:ph type="ctrTitle"/>
          </p:nvPr>
        </p:nvSpPr>
        <p:spPr>
          <a:xfrm>
            <a:off x="1524000" y="2776538"/>
            <a:ext cx="9144000" cy="1381188"/>
          </a:xfrm>
        </p:spPr>
        <p:txBody>
          <a:bodyPr anchor="ctr">
            <a:normAutofit/>
          </a:bodyPr>
          <a:lstStyle/>
          <a:p>
            <a:r>
              <a:rPr lang="en-US" sz="4000" b="1" dirty="0" err="1">
                <a:solidFill>
                  <a:schemeClr val="accent1">
                    <a:lumMod val="75000"/>
                  </a:schemeClr>
                </a:solidFill>
              </a:rPr>
              <a:t>Apriori</a:t>
            </a:r>
            <a:r>
              <a:rPr lang="en-US" sz="4000" b="1" dirty="0">
                <a:solidFill>
                  <a:schemeClr val="accent1">
                    <a:lumMod val="75000"/>
                  </a:schemeClr>
                </a:solidFill>
              </a:rPr>
              <a:t> and Apostiari Analysis</a:t>
            </a:r>
            <a:endParaRPr lang="en-US" sz="4000" dirty="0">
              <a:solidFill>
                <a:schemeClr val="accent1">
                  <a:lumMod val="75000"/>
                </a:schemeClr>
              </a:solidFill>
            </a:endParaRPr>
          </a:p>
        </p:txBody>
      </p:sp>
    </p:spTree>
    <p:extLst>
      <p:ext uri="{BB962C8B-B14F-4D97-AF65-F5344CB8AC3E}">
        <p14:creationId xmlns:p14="http://schemas.microsoft.com/office/powerpoint/2010/main" val="4265700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75FC44-F0CF-6B43-A70D-59BFD61C3E48}"/>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1">
                <a:solidFill>
                  <a:srgbClr val="FFFFFF"/>
                </a:solidFill>
              </a:rPr>
              <a:t>Apriori Analysis</a:t>
            </a:r>
          </a:p>
        </p:txBody>
      </p:sp>
      <p:graphicFrame>
        <p:nvGraphicFramePr>
          <p:cNvPr id="48" name="Content Placeholder 2">
            <a:extLst>
              <a:ext uri="{FF2B5EF4-FFF2-40B4-BE49-F238E27FC236}">
                <a16:creationId xmlns:a16="http://schemas.microsoft.com/office/drawing/2014/main" id="{E221F08D-E0BF-4282-BA0F-C2E3EF7155B6}"/>
              </a:ext>
            </a:extLst>
          </p:cNvPr>
          <p:cNvGraphicFramePr>
            <a:graphicFrameLocks noGrp="1"/>
          </p:cNvGraphicFramePr>
          <p:nvPr>
            <p:ph idx="1"/>
            <p:extLst>
              <p:ext uri="{D42A27DB-BD31-4B8C-83A1-F6EECF244321}">
                <p14:modId xmlns:p14="http://schemas.microsoft.com/office/powerpoint/2010/main" val="219151799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96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52AC01-B651-394F-B34A-E9D64F4782F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latin typeface="Arial" panose="020B0604020202020204" pitchFamily="34" charset="0"/>
              </a:rPr>
              <a:t>Apostiari analysis</a:t>
            </a:r>
          </a:p>
        </p:txBody>
      </p:sp>
      <p:graphicFrame>
        <p:nvGraphicFramePr>
          <p:cNvPr id="14" name="Content Placeholder 2">
            <a:extLst>
              <a:ext uri="{FF2B5EF4-FFF2-40B4-BE49-F238E27FC236}">
                <a16:creationId xmlns:a16="http://schemas.microsoft.com/office/drawing/2014/main" id="{F6891FD4-30EC-4407-B7BB-8759FEC9370D}"/>
              </a:ext>
            </a:extLst>
          </p:cNvPr>
          <p:cNvGraphicFramePr>
            <a:graphicFrameLocks noGrp="1"/>
          </p:cNvGraphicFramePr>
          <p:nvPr>
            <p:ph idx="1"/>
            <p:extLst>
              <p:ext uri="{D42A27DB-BD31-4B8C-83A1-F6EECF244321}">
                <p14:modId xmlns:p14="http://schemas.microsoft.com/office/powerpoint/2010/main" val="26776956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28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AEBC168-DE87-454B-B88C-083928B05EB8}"/>
              </a:ext>
            </a:extLst>
          </p:cNvPr>
          <p:cNvSpPr>
            <a:spLocks noGrp="1"/>
          </p:cNvSpPr>
          <p:nvPr>
            <p:ph type="title"/>
          </p:nvPr>
        </p:nvSpPr>
        <p:spPr>
          <a:xfrm>
            <a:off x="524741" y="620392"/>
            <a:ext cx="3808268" cy="5504688"/>
          </a:xfrm>
        </p:spPr>
        <p:txBody>
          <a:bodyPr vert="horz" lIns="91440" tIns="45720" rIns="91440" bIns="45720" rtlCol="0">
            <a:normAutofit/>
          </a:bodyPr>
          <a:lstStyle/>
          <a:p>
            <a:r>
              <a:rPr lang="en-US" sz="6000" b="1">
                <a:solidFill>
                  <a:schemeClr val="bg1"/>
                </a:solidFill>
              </a:rPr>
              <a:t>Apostiari analysis  cont…..</a:t>
            </a:r>
          </a:p>
        </p:txBody>
      </p:sp>
      <p:graphicFrame>
        <p:nvGraphicFramePr>
          <p:cNvPr id="18" name="Content Placeholder 2">
            <a:extLst>
              <a:ext uri="{FF2B5EF4-FFF2-40B4-BE49-F238E27FC236}">
                <a16:creationId xmlns:a16="http://schemas.microsoft.com/office/drawing/2014/main" id="{4A4E5F32-A82B-413E-B664-14FED1A67C80}"/>
              </a:ext>
            </a:extLst>
          </p:cNvPr>
          <p:cNvGraphicFramePr>
            <a:graphicFrameLocks noGrp="1"/>
          </p:cNvGraphicFramePr>
          <p:nvPr>
            <p:ph idx="1"/>
            <p:extLst>
              <p:ext uri="{D42A27DB-BD31-4B8C-83A1-F6EECF244321}">
                <p14:modId xmlns:p14="http://schemas.microsoft.com/office/powerpoint/2010/main" val="178456616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874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0946" name="Rectangle 2"/>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Analysis of Algorithms- goal</a:t>
            </a:r>
          </a:p>
        </p:txBody>
      </p:sp>
      <p:sp>
        <p:nvSpPr>
          <p:cNvPr id="210947" name="Rectangle 3"/>
          <p:cNvSpPr>
            <a:spLocks noGrp="1" noChangeArrowheads="1"/>
          </p:cNvSpPr>
          <p:nvPr>
            <p:ph idx="1"/>
          </p:nvPr>
        </p:nvSpPr>
        <p:spPr>
          <a:xfrm>
            <a:off x="6090574" y="801866"/>
            <a:ext cx="5306084" cy="5230634"/>
          </a:xfrm>
        </p:spPr>
        <p:txBody>
          <a:bodyPr anchor="ctr">
            <a:normAutofit/>
          </a:bodyPr>
          <a:lstStyle/>
          <a:p>
            <a:pPr lvl="1" algn="just"/>
            <a:r>
              <a:rPr lang="en-US" altLang="en-US" dirty="0">
                <a:solidFill>
                  <a:srgbClr val="000000"/>
                </a:solidFill>
                <a:cs typeface="Times New Roman" panose="02020603050405020304" pitchFamily="18" charset="0"/>
              </a:rPr>
              <a:t>To compare algorithms mainly in terms of running time but also in terms of other factors (e.g., memory requirements,</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ea typeface="MS Mincho" panose="02020609040205080304" pitchFamily="49" charset="-128"/>
              </a:rPr>
              <a:t>programmer's effort etc.)</a:t>
            </a:r>
            <a:r>
              <a:rPr lang="en-US" altLang="en-US" dirty="0">
                <a:solidFill>
                  <a:srgbClr val="000000"/>
                </a:solidFill>
              </a:rPr>
              <a:t> </a:t>
            </a:r>
          </a:p>
          <a:p>
            <a:pPr algn="just"/>
            <a:endParaRPr lang="en-US" altLang="en-US" sz="2400" dirty="0">
              <a:solidFill>
                <a:srgbClr val="000000"/>
              </a:solidFill>
            </a:endParaRPr>
          </a:p>
        </p:txBody>
      </p:sp>
      <p:sp>
        <p:nvSpPr>
          <p:cNvPr id="4" name="Slide Number Placeholder 4"/>
          <p:cNvSpPr>
            <a:spLocks noGrp="1"/>
          </p:cNvSpPr>
          <p:nvPr>
            <p:ph type="sldNum" sz="quarter" idx="12"/>
          </p:nvPr>
        </p:nvSpPr>
        <p:spPr>
          <a:xfrm>
            <a:off x="10825930" y="6223702"/>
            <a:ext cx="570728" cy="314067"/>
          </a:xfrm>
        </p:spPr>
        <p:txBody>
          <a:bodyPr>
            <a:normAutofit/>
          </a:bodyPr>
          <a:lstStyle/>
          <a:p>
            <a:endParaRPr lang="en-US" altLang="en-US" sz="1000">
              <a:solidFill>
                <a:srgbClr val="898989"/>
              </a:solidFill>
            </a:endParaRPr>
          </a:p>
        </p:txBody>
      </p:sp>
    </p:spTree>
    <p:extLst>
      <p:ext uri="{BB962C8B-B14F-4D97-AF65-F5344CB8AC3E}">
        <p14:creationId xmlns:p14="http://schemas.microsoft.com/office/powerpoint/2010/main" val="79093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2">
            <a:extLst>
              <a:ext uri="{FF2B5EF4-FFF2-40B4-BE49-F238E27FC236}">
                <a16:creationId xmlns:a16="http://schemas.microsoft.com/office/drawing/2014/main" id="{279D7CC2-9B15-8649-B182-3888EEEAFFF3}"/>
              </a:ext>
            </a:extLst>
          </p:cNvPr>
          <p:cNvSpPr>
            <a:spLocks noGrp="1" noChangeArrowheads="1"/>
          </p:cNvSpPr>
          <p:nvPr>
            <p:ph type="title"/>
          </p:nvPr>
        </p:nvSpPr>
        <p:spPr>
          <a:xfrm>
            <a:off x="3045368" y="2043663"/>
            <a:ext cx="6105194" cy="2031055"/>
          </a:xfrm>
        </p:spPr>
        <p:txBody>
          <a:bodyPr vert="horz" lIns="91440" tIns="45720" rIns="91440" bIns="45720" rtlCol="0" anchor="b">
            <a:normAutofit/>
          </a:bodyPr>
          <a:lstStyle/>
          <a:p>
            <a:pPr algn="ctr"/>
            <a:r>
              <a:rPr lang="en-US" altLang="zh-CN" sz="4700" kern="1200" dirty="0">
                <a:solidFill>
                  <a:srgbClr val="FFFFFF"/>
                </a:solidFill>
                <a:latin typeface="+mj-lt"/>
                <a:ea typeface="+mj-ea"/>
                <a:cs typeface="+mj-cs"/>
              </a:rPr>
              <a:t>Algorithm Analysis…what it means??</a:t>
            </a:r>
          </a:p>
        </p:txBody>
      </p:sp>
    </p:spTree>
    <p:extLst>
      <p:ext uri="{BB962C8B-B14F-4D97-AF65-F5344CB8AC3E}">
        <p14:creationId xmlns:p14="http://schemas.microsoft.com/office/powerpoint/2010/main" val="159904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ltLang="zh-CN" dirty="0"/>
              <a:t>Algorithm Analysis…what it means??</a:t>
            </a:r>
            <a:endParaRPr lang="en-IN" dirty="0"/>
          </a:p>
        </p:txBody>
      </p:sp>
      <p:graphicFrame>
        <p:nvGraphicFramePr>
          <p:cNvPr id="28" name="Content Placeholder 2">
            <a:extLst>
              <a:ext uri="{FF2B5EF4-FFF2-40B4-BE49-F238E27FC236}">
                <a16:creationId xmlns:a16="http://schemas.microsoft.com/office/drawing/2014/main" id="{615F5D56-F496-4352-8E28-7016E8392B7C}"/>
              </a:ext>
            </a:extLst>
          </p:cNvPr>
          <p:cNvGraphicFramePr>
            <a:graphicFrameLocks noGrp="1"/>
          </p:cNvGraphicFramePr>
          <p:nvPr>
            <p:ph idx="1"/>
            <p:extLst>
              <p:ext uri="{D42A27DB-BD31-4B8C-83A1-F6EECF244321}">
                <p14:modId xmlns:p14="http://schemas.microsoft.com/office/powerpoint/2010/main" val="29684393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94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0F489E-31AA-44F4-A21A-774260A84C04}"/>
              </a:ext>
            </a:extLst>
          </p:cNvPr>
          <p:cNvPicPr>
            <a:picLocks noChangeAspect="1"/>
          </p:cNvPicPr>
          <p:nvPr/>
        </p:nvPicPr>
        <p:blipFill rotWithShape="1">
          <a:blip r:embed="rId2"/>
          <a:srcRect t="15730"/>
          <a:stretch/>
        </p:blipFill>
        <p:spPr>
          <a:xfrm>
            <a:off x="-44860" y="0"/>
            <a:ext cx="12191979" cy="6857990"/>
          </a:xfrm>
          <a:prstGeom prst="rect">
            <a:avLst/>
          </a:prstGeom>
        </p:spPr>
      </p:pic>
      <p:sp>
        <p:nvSpPr>
          <p:cNvPr id="16" name="Rectangle 1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8" name="Rectangle 1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56646569-DE58-4B2C-BDD9-2800A342BE78}"/>
              </a:ext>
            </a:extLst>
          </p:cNvPr>
          <p:cNvSpPr>
            <a:spLocks noGrp="1"/>
          </p:cNvSpPr>
          <p:nvPr>
            <p:ph type="ctrTitle"/>
          </p:nvPr>
        </p:nvSpPr>
        <p:spPr>
          <a:xfrm>
            <a:off x="1276055" y="2350017"/>
            <a:ext cx="4775075" cy="1630906"/>
          </a:xfrm>
        </p:spPr>
        <p:txBody>
          <a:bodyPr>
            <a:normAutofit/>
          </a:bodyPr>
          <a:lstStyle/>
          <a:p>
            <a:r>
              <a:rPr lang="en-US" sz="4400" cap="none" spc="0" dirty="0">
                <a:solidFill>
                  <a:sysClr val="window" lastClr="FFFFFF"/>
                </a:solidFill>
                <a:latin typeface="Calibri" panose="020F0502020204030204" pitchFamily="34" charset="0"/>
                <a:cs typeface="Calibri" panose="020F0502020204030204" pitchFamily="34" charset="0"/>
              </a:rPr>
              <a:t>Study of algorithm</a:t>
            </a:r>
            <a:endParaRPr lang="en-US" sz="4400" dirty="0">
              <a:solidFill>
                <a:schemeClr val="tx1"/>
              </a:solidFill>
            </a:endParaRPr>
          </a:p>
        </p:txBody>
      </p:sp>
      <p:sp>
        <p:nvSpPr>
          <p:cNvPr id="3" name="Rectangle 2">
            <a:extLst>
              <a:ext uri="{FF2B5EF4-FFF2-40B4-BE49-F238E27FC236}">
                <a16:creationId xmlns:a16="http://schemas.microsoft.com/office/drawing/2014/main" id="{70F10A9E-C2F8-4939-A926-F2536679A2EB}"/>
              </a:ext>
            </a:extLst>
          </p:cNvPr>
          <p:cNvSpPr/>
          <p:nvPr/>
        </p:nvSpPr>
        <p:spPr>
          <a:xfrm>
            <a:off x="3264283" y="3796257"/>
            <a:ext cx="229313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lumMod val="85000"/>
                    <a:lumOff val="15000"/>
                  </a:srgbClr>
                </a:solidFill>
                <a:effectLst/>
                <a:uLnTx/>
                <a:uFillTx/>
                <a:latin typeface="Garamond" panose="02020404030301010803"/>
                <a:ea typeface="+mn-ea"/>
                <a:cs typeface="+mn-cs"/>
              </a:rPr>
              <a:t>4 areas</a:t>
            </a:r>
            <a:endParaRPr kumimoji="0" lang="en-US" sz="3200" b="1" i="0" u="none" strike="noStrike" kern="1200" cap="none" spc="0" normalizeH="0" baseline="0" noProof="0" dirty="0">
              <a:ln>
                <a:noFill/>
              </a:ln>
              <a:solidFill>
                <a:srgbClr val="FFFFFF"/>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84173355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9A89C1-7414-FE46-A6D2-650C02042861}"/>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Which is best for problem- how to judge?</a:t>
            </a:r>
          </a:p>
        </p:txBody>
      </p:sp>
      <p:sp>
        <p:nvSpPr>
          <p:cNvPr id="3" name="Content Placeholder 2">
            <a:extLst>
              <a:ext uri="{FF2B5EF4-FFF2-40B4-BE49-F238E27FC236}">
                <a16:creationId xmlns:a16="http://schemas.microsoft.com/office/drawing/2014/main" id="{2BA88FF6-D7FB-3B48-8DCF-0114AEB2714B}"/>
              </a:ext>
            </a:extLst>
          </p:cNvPr>
          <p:cNvSpPr>
            <a:spLocks noGrp="1"/>
          </p:cNvSpPr>
          <p:nvPr>
            <p:ph idx="1"/>
          </p:nvPr>
        </p:nvSpPr>
        <p:spPr>
          <a:xfrm>
            <a:off x="1179226" y="3092970"/>
            <a:ext cx="9833548" cy="2693976"/>
          </a:xfrm>
        </p:spPr>
        <p:txBody>
          <a:bodyPr>
            <a:normAutofit/>
          </a:bodyPr>
          <a:lstStyle/>
          <a:p>
            <a:r>
              <a:rPr lang="en-US" sz="2000" b="1">
                <a:solidFill>
                  <a:srgbClr val="000000"/>
                </a:solidFill>
              </a:rPr>
              <a:t>2 criteria</a:t>
            </a:r>
          </a:p>
          <a:p>
            <a:pPr>
              <a:buFont typeface="+mj-lt"/>
              <a:buAutoNum type="arabicPeriod"/>
            </a:pPr>
            <a:r>
              <a:rPr lang="en-US" sz="2000" b="1">
                <a:solidFill>
                  <a:srgbClr val="000000"/>
                </a:solidFill>
              </a:rPr>
              <a:t>Time complexity</a:t>
            </a:r>
          </a:p>
          <a:p>
            <a:pPr>
              <a:buFont typeface="+mj-lt"/>
              <a:buAutoNum type="arabicPeriod"/>
            </a:pPr>
            <a:r>
              <a:rPr lang="en-US" sz="2000" b="1">
                <a:solidFill>
                  <a:srgbClr val="000000"/>
                </a:solidFill>
              </a:rPr>
              <a:t>Space complexity</a:t>
            </a:r>
          </a:p>
        </p:txBody>
      </p:sp>
    </p:spTree>
    <p:extLst>
      <p:ext uri="{BB962C8B-B14F-4D97-AF65-F5344CB8AC3E}">
        <p14:creationId xmlns:p14="http://schemas.microsoft.com/office/powerpoint/2010/main" val="349030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A0FEE-3B47-8145-A60A-76B5A0FA3138}"/>
              </a:ext>
            </a:extLst>
          </p:cNvPr>
          <p:cNvSpPr>
            <a:spLocks noGrp="1"/>
          </p:cNvSpPr>
          <p:nvPr>
            <p:ph type="title"/>
          </p:nvPr>
        </p:nvSpPr>
        <p:spPr>
          <a:xfrm>
            <a:off x="586478" y="1683756"/>
            <a:ext cx="3115265" cy="2396359"/>
          </a:xfrm>
        </p:spPr>
        <p:txBody>
          <a:bodyPr anchor="b">
            <a:normAutofit/>
          </a:bodyPr>
          <a:lstStyle/>
          <a:p>
            <a:pPr algn="r"/>
            <a:r>
              <a:rPr lang="en-US" altLang="en-US" sz="4000" u="sng">
                <a:solidFill>
                  <a:srgbClr val="FFFFFF"/>
                </a:solidFill>
              </a:rPr>
              <a:t>Time Complexity</a:t>
            </a:r>
            <a:endParaRPr lang="en-US" sz="4000">
              <a:solidFill>
                <a:srgbClr val="FFFFFF"/>
              </a:solidFill>
            </a:endParaRPr>
          </a:p>
        </p:txBody>
      </p:sp>
      <p:graphicFrame>
        <p:nvGraphicFramePr>
          <p:cNvPr id="14" name="Content Placeholder 4">
            <a:extLst>
              <a:ext uri="{FF2B5EF4-FFF2-40B4-BE49-F238E27FC236}">
                <a16:creationId xmlns:a16="http://schemas.microsoft.com/office/drawing/2014/main" id="{4C901FCC-F21B-4C79-9FE7-73B0A5AED5AB}"/>
              </a:ext>
            </a:extLst>
          </p:cNvPr>
          <p:cNvGraphicFramePr>
            <a:graphicFrameLocks noGrp="1"/>
          </p:cNvGraphicFramePr>
          <p:nvPr>
            <p:ph idx="1"/>
            <p:extLst>
              <p:ext uri="{D42A27DB-BD31-4B8C-83A1-F6EECF244321}">
                <p14:modId xmlns:p14="http://schemas.microsoft.com/office/powerpoint/2010/main" val="157359647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56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BB6B73-7580-F84C-A9EF-ACF987CC365F}"/>
              </a:ext>
            </a:extLst>
          </p:cNvPr>
          <p:cNvSpPr>
            <a:spLocks noGrp="1"/>
          </p:cNvSpPr>
          <p:nvPr>
            <p:ph type="title"/>
          </p:nvPr>
        </p:nvSpPr>
        <p:spPr>
          <a:xfrm>
            <a:off x="1383564" y="348865"/>
            <a:ext cx="9718111" cy="1576446"/>
          </a:xfrm>
        </p:spPr>
        <p:txBody>
          <a:bodyPr anchor="ctr">
            <a:normAutofit/>
          </a:bodyPr>
          <a:lstStyle/>
          <a:p>
            <a:r>
              <a:rPr lang="en-US" altLang="en-US" sz="4000" u="sng">
                <a:solidFill>
                  <a:srgbClr val="FFFFFF"/>
                </a:solidFill>
              </a:rPr>
              <a:t>Space Complexity</a:t>
            </a:r>
            <a:endParaRPr lang="en-US" sz="4000">
              <a:solidFill>
                <a:srgbClr val="FFFFFF"/>
              </a:solidFill>
            </a:endParaRPr>
          </a:p>
        </p:txBody>
      </p:sp>
      <p:graphicFrame>
        <p:nvGraphicFramePr>
          <p:cNvPr id="32" name="Content Placeholder 2">
            <a:extLst>
              <a:ext uri="{FF2B5EF4-FFF2-40B4-BE49-F238E27FC236}">
                <a16:creationId xmlns:a16="http://schemas.microsoft.com/office/drawing/2014/main" id="{CA2500B3-41E1-4B94-9BEE-6F6BF7F01920}"/>
              </a:ext>
            </a:extLst>
          </p:cNvPr>
          <p:cNvGraphicFramePr>
            <a:graphicFrameLocks noGrp="1"/>
          </p:cNvGraphicFramePr>
          <p:nvPr>
            <p:ph idx="1"/>
            <p:extLst>
              <p:ext uri="{D42A27DB-BD31-4B8C-83A1-F6EECF244321}">
                <p14:modId xmlns:p14="http://schemas.microsoft.com/office/powerpoint/2010/main" val="211792781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62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2">
            <a:extLst>
              <a:ext uri="{FF2B5EF4-FFF2-40B4-BE49-F238E27FC236}">
                <a16:creationId xmlns:a16="http://schemas.microsoft.com/office/drawing/2014/main" id="{E88A9115-15C2-E14E-953B-F49884470F88}"/>
              </a:ext>
            </a:extLst>
          </p:cNvPr>
          <p:cNvSpPr txBox="1">
            <a:spLocks noGrp="1" noChangeArrowheads="1"/>
          </p:cNvSpPr>
          <p:nvPr>
            <p:ph type="title"/>
          </p:nvPr>
        </p:nvSpPr>
        <p:spPr bwMode="gray">
          <a:xfrm>
            <a:off x="6585882" y="4267832"/>
            <a:ext cx="4805996" cy="14014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sz="4400" b="1">
                <a:solidFill>
                  <a:srgbClr val="000000"/>
                </a:solidFill>
              </a:rPr>
              <a:t>Time Complexity</a:t>
            </a:r>
          </a:p>
        </p:txBody>
      </p:sp>
      <p:sp>
        <p:nvSpPr>
          <p:cNvPr id="3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Picture 30">
            <a:extLst>
              <a:ext uri="{FF2B5EF4-FFF2-40B4-BE49-F238E27FC236}">
                <a16:creationId xmlns:a16="http://schemas.microsoft.com/office/drawing/2014/main" id="{8313535E-557E-4154-8132-3D110D95E1B8}"/>
              </a:ext>
            </a:extLst>
          </p:cNvPr>
          <p:cNvPicPr>
            <a:picLocks noChangeAspect="1"/>
          </p:cNvPicPr>
          <p:nvPr/>
        </p:nvPicPr>
        <p:blipFill rotWithShape="1">
          <a:blip r:embed="rId3">
            <a:alphaModFix/>
          </a:blip>
          <a:srcRect l="16877" r="25335"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232898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6498" name="Rectangle 2"/>
          <p:cNvSpPr>
            <a:spLocks noGrp="1" noChangeArrowheads="1"/>
          </p:cNvSpPr>
          <p:nvPr>
            <p:ph type="title"/>
          </p:nvPr>
        </p:nvSpPr>
        <p:spPr>
          <a:xfrm>
            <a:off x="1179226" y="826680"/>
            <a:ext cx="9833548" cy="1325563"/>
          </a:xfrm>
        </p:spPr>
        <p:txBody>
          <a:bodyPr>
            <a:normAutofit/>
          </a:bodyPr>
          <a:lstStyle/>
          <a:p>
            <a:pPr algn="ctr"/>
            <a:r>
              <a:rPr lang="en-US" altLang="en-US" sz="4000">
                <a:solidFill>
                  <a:srgbClr val="FFFFFF"/>
                </a:solidFill>
              </a:rPr>
              <a:t>Time Complexity</a:t>
            </a:r>
          </a:p>
        </p:txBody>
      </p:sp>
      <p:sp>
        <p:nvSpPr>
          <p:cNvPr id="106499" name="Rectangle 3"/>
          <p:cNvSpPr>
            <a:spLocks noGrp="1" noChangeArrowheads="1"/>
          </p:cNvSpPr>
          <p:nvPr>
            <p:ph idx="1"/>
          </p:nvPr>
        </p:nvSpPr>
        <p:spPr>
          <a:xfrm>
            <a:off x="656949" y="3092970"/>
            <a:ext cx="11043820" cy="2693976"/>
          </a:xfrm>
        </p:spPr>
        <p:txBody>
          <a:bodyPr>
            <a:normAutofit/>
          </a:bodyPr>
          <a:lstStyle/>
          <a:p>
            <a:r>
              <a:rPr lang="en-US" altLang="en-US" sz="2400" dirty="0">
                <a:solidFill>
                  <a:srgbClr val="000000"/>
                </a:solidFill>
              </a:rPr>
              <a:t>Time required T(P) to run a program P also consists of </a:t>
            </a:r>
            <a:r>
              <a:rPr lang="en-US" altLang="en-US" sz="2400" b="1" dirty="0">
                <a:solidFill>
                  <a:srgbClr val="000000"/>
                </a:solidFill>
              </a:rPr>
              <a:t>two</a:t>
            </a:r>
            <a:r>
              <a:rPr lang="en-US" altLang="en-US" sz="2400" dirty="0">
                <a:solidFill>
                  <a:srgbClr val="000000"/>
                </a:solidFill>
              </a:rPr>
              <a:t> components:</a:t>
            </a:r>
          </a:p>
          <a:p>
            <a:pPr lvl="1"/>
            <a:r>
              <a:rPr lang="en-US" altLang="en-US" dirty="0">
                <a:solidFill>
                  <a:srgbClr val="000000"/>
                </a:solidFill>
              </a:rPr>
              <a:t>A </a:t>
            </a:r>
            <a:r>
              <a:rPr lang="en-US" altLang="en-US" b="1" dirty="0">
                <a:solidFill>
                  <a:srgbClr val="000000"/>
                </a:solidFill>
              </a:rPr>
              <a:t>fixed</a:t>
            </a:r>
            <a:r>
              <a:rPr lang="en-US" altLang="en-US" dirty="0">
                <a:solidFill>
                  <a:srgbClr val="000000"/>
                </a:solidFill>
              </a:rPr>
              <a:t> part: compile time which is independent of the problem instance </a:t>
            </a:r>
            <a:r>
              <a:rPr lang="en-US" altLang="en-US" dirty="0">
                <a:solidFill>
                  <a:srgbClr val="000000"/>
                </a:solidFill>
                <a:sym typeface="Wingdings" panose="05000000000000000000" pitchFamily="2" charset="2"/>
              </a:rPr>
              <a:t> c.</a:t>
            </a:r>
            <a:endParaRPr lang="en-US" altLang="en-US" dirty="0">
              <a:solidFill>
                <a:srgbClr val="000000"/>
              </a:solidFill>
            </a:endParaRPr>
          </a:p>
          <a:p>
            <a:pPr lvl="1"/>
            <a:r>
              <a:rPr lang="en-US" altLang="en-US" dirty="0">
                <a:solidFill>
                  <a:srgbClr val="000000"/>
                </a:solidFill>
              </a:rPr>
              <a:t>A </a:t>
            </a:r>
            <a:r>
              <a:rPr lang="en-US" altLang="en-US" b="1" dirty="0">
                <a:solidFill>
                  <a:srgbClr val="000000"/>
                </a:solidFill>
              </a:rPr>
              <a:t>variable</a:t>
            </a:r>
            <a:r>
              <a:rPr lang="en-US" altLang="en-US" dirty="0">
                <a:solidFill>
                  <a:srgbClr val="000000"/>
                </a:solidFill>
              </a:rPr>
              <a:t> part: run time which depends on the problem instance </a:t>
            </a:r>
            <a:r>
              <a:rPr lang="en-US" altLang="en-US" dirty="0">
                <a:solidFill>
                  <a:srgbClr val="000000"/>
                </a:solidFill>
                <a:sym typeface="Wingdings" panose="05000000000000000000" pitchFamily="2" charset="2"/>
              </a:rPr>
              <a:t> </a:t>
            </a:r>
            <a:r>
              <a:rPr lang="en-US" altLang="en-US" dirty="0" err="1">
                <a:solidFill>
                  <a:srgbClr val="000000"/>
                </a:solidFill>
                <a:sym typeface="Wingdings" panose="05000000000000000000" pitchFamily="2" charset="2"/>
              </a:rPr>
              <a:t>t</a:t>
            </a:r>
            <a:r>
              <a:rPr lang="en-US" altLang="en-US" baseline="-25000" dirty="0" err="1">
                <a:solidFill>
                  <a:srgbClr val="000000"/>
                </a:solidFill>
                <a:sym typeface="Wingdings" panose="05000000000000000000" pitchFamily="2" charset="2"/>
              </a:rPr>
              <a:t>p</a:t>
            </a:r>
            <a:r>
              <a:rPr lang="en-US" altLang="en-US" dirty="0">
                <a:solidFill>
                  <a:srgbClr val="000000"/>
                </a:solidFill>
                <a:sym typeface="Wingdings" panose="05000000000000000000" pitchFamily="2" charset="2"/>
              </a:rPr>
              <a:t>(instance)</a:t>
            </a:r>
          </a:p>
          <a:p>
            <a:r>
              <a:rPr lang="en-US" altLang="en-US" sz="2400" dirty="0">
                <a:solidFill>
                  <a:srgbClr val="000000"/>
                </a:solidFill>
              </a:rPr>
              <a:t>T(P) = c + </a:t>
            </a:r>
            <a:r>
              <a:rPr lang="en-US" altLang="en-US" sz="2400" dirty="0" err="1">
                <a:solidFill>
                  <a:srgbClr val="000000"/>
                </a:solidFill>
              </a:rPr>
              <a:t>t</a:t>
            </a:r>
            <a:r>
              <a:rPr lang="en-US" altLang="en-US" sz="2400" baseline="-25000" dirty="0" err="1">
                <a:solidFill>
                  <a:srgbClr val="000000"/>
                </a:solidFill>
              </a:rPr>
              <a:t>p</a:t>
            </a:r>
            <a:r>
              <a:rPr lang="en-US" altLang="en-US" sz="2400" dirty="0">
                <a:solidFill>
                  <a:srgbClr val="000000"/>
                </a:solidFill>
              </a:rPr>
              <a:t>(instance)</a:t>
            </a:r>
          </a:p>
          <a:p>
            <a:endParaRPr lang="en-GB" altLang="en-US" sz="2400" dirty="0">
              <a:solidFill>
                <a:srgbClr val="000000"/>
              </a:solidFill>
            </a:endParaRPr>
          </a:p>
        </p:txBody>
      </p:sp>
      <p:sp>
        <p:nvSpPr>
          <p:cNvPr id="6" name="Slide Number Placeholder 5"/>
          <p:cNvSpPr>
            <a:spLocks noGrp="1"/>
          </p:cNvSpPr>
          <p:nvPr>
            <p:ph type="sldNum" sz="quarter" idx="12"/>
          </p:nvPr>
        </p:nvSpPr>
        <p:spPr>
          <a:xfrm>
            <a:off x="10825930" y="6223702"/>
            <a:ext cx="570728" cy="314067"/>
          </a:xfrm>
        </p:spPr>
        <p:txBody>
          <a:bodyPr>
            <a:normAutofit/>
          </a:bodyPr>
          <a:lstStyle/>
          <a:p>
            <a:pPr>
              <a:spcAft>
                <a:spcPts val="600"/>
              </a:spcAft>
            </a:pPr>
            <a:fld id="{4EF416C2-C401-4D78-9115-3BDCB15271C6}" type="slidenum">
              <a:rPr lang="en-US" altLang="en-US" sz="1000">
                <a:solidFill>
                  <a:srgbClr val="898989"/>
                </a:solidFill>
              </a:rPr>
              <a:pPr>
                <a:spcAft>
                  <a:spcPts val="600"/>
                </a:spcAft>
              </a:pPr>
              <a:t>24</a:t>
            </a:fld>
            <a:endParaRPr lang="en-US" altLang="en-US" sz="1000">
              <a:solidFill>
                <a:srgbClr val="898989"/>
              </a:solidFill>
            </a:endParaRPr>
          </a:p>
        </p:txBody>
      </p:sp>
    </p:spTree>
    <p:extLst>
      <p:ext uri="{BB962C8B-B14F-4D97-AF65-F5344CB8AC3E}">
        <p14:creationId xmlns:p14="http://schemas.microsoft.com/office/powerpoint/2010/main" val="42243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77" name="Group 76">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78" name="Rectangle 77">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1" name="Freeform: Shape 80">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3" name="Rectangle 82">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7522" name="Rectangle 2"/>
          <p:cNvSpPr>
            <a:spLocks noGrp="1" noChangeArrowheads="1"/>
          </p:cNvSpPr>
          <p:nvPr>
            <p:ph type="title"/>
          </p:nvPr>
        </p:nvSpPr>
        <p:spPr>
          <a:xfrm>
            <a:off x="1143000" y="1676400"/>
            <a:ext cx="3810000" cy="3505200"/>
          </a:xfrm>
        </p:spPr>
        <p:txBody>
          <a:bodyPr anchor="t">
            <a:normAutofit/>
          </a:bodyPr>
          <a:lstStyle/>
          <a:p>
            <a:r>
              <a:rPr lang="en-US" altLang="en-US" sz="4000"/>
              <a:t>Time Complexity</a:t>
            </a:r>
          </a:p>
        </p:txBody>
      </p:sp>
      <p:sp>
        <p:nvSpPr>
          <p:cNvPr id="107523" name="Rectangle 3"/>
          <p:cNvSpPr>
            <a:spLocks noGrp="1" noChangeArrowheads="1"/>
          </p:cNvSpPr>
          <p:nvPr>
            <p:ph idx="1"/>
          </p:nvPr>
        </p:nvSpPr>
        <p:spPr>
          <a:xfrm>
            <a:off x="5181604" y="1676400"/>
            <a:ext cx="5638796" cy="3505200"/>
          </a:xfrm>
        </p:spPr>
        <p:txBody>
          <a:bodyPr>
            <a:normAutofit lnSpcReduction="10000"/>
          </a:bodyPr>
          <a:lstStyle/>
          <a:p>
            <a:r>
              <a:rPr lang="en-US" altLang="en-US" sz="2400" b="1" dirty="0">
                <a:solidFill>
                  <a:schemeClr val="tx1">
                    <a:alpha val="55000"/>
                  </a:schemeClr>
                </a:solidFill>
              </a:rPr>
              <a:t>How to measure T(P)? </a:t>
            </a:r>
          </a:p>
          <a:p>
            <a:pPr marL="914400" lvl="1" indent="-457200">
              <a:buFont typeface="+mj-lt"/>
              <a:buAutoNum type="arabicPeriod"/>
            </a:pPr>
            <a:r>
              <a:rPr lang="en-US" altLang="en-US" dirty="0">
                <a:solidFill>
                  <a:schemeClr val="tx1">
                    <a:alpha val="55000"/>
                  </a:schemeClr>
                </a:solidFill>
              </a:rPr>
              <a:t>Measure experimentally, using a “stop watch” </a:t>
            </a:r>
          </a:p>
          <a:p>
            <a:pPr lvl="1">
              <a:buFontTx/>
              <a:buNone/>
            </a:pPr>
            <a:r>
              <a:rPr lang="en-US" altLang="en-US" dirty="0">
                <a:solidFill>
                  <a:schemeClr val="tx1">
                    <a:alpha val="55000"/>
                  </a:schemeClr>
                </a:solidFill>
                <a:sym typeface="Wingdings" panose="05000000000000000000" pitchFamily="2" charset="2"/>
              </a:rPr>
              <a:t>			 T(P) obtained in secs, msecs</a:t>
            </a:r>
            <a:r>
              <a:rPr lang="en-US" altLang="en-US" dirty="0">
                <a:solidFill>
                  <a:schemeClr val="tx1">
                    <a:alpha val="55000"/>
                  </a:schemeClr>
                </a:solidFill>
              </a:rPr>
              <a:t>.</a:t>
            </a:r>
          </a:p>
          <a:p>
            <a:pPr marL="914400" lvl="1" indent="-457200">
              <a:buAutoNum type="arabicPeriod" startAt="2"/>
            </a:pPr>
            <a:r>
              <a:rPr lang="en-US" altLang="en-US" dirty="0">
                <a:solidFill>
                  <a:schemeClr val="tx1">
                    <a:alpha val="55000"/>
                  </a:schemeClr>
                </a:solidFill>
              </a:rPr>
              <a:t>Count program steps </a:t>
            </a:r>
            <a:r>
              <a:rPr lang="en-US" altLang="en-US" dirty="0">
                <a:solidFill>
                  <a:schemeClr val="tx1">
                    <a:alpha val="55000"/>
                  </a:schemeClr>
                </a:solidFill>
                <a:sym typeface="Wingdings" panose="05000000000000000000" pitchFamily="2" charset="2"/>
              </a:rPr>
              <a:t> T(P) obtained as a </a:t>
            </a:r>
            <a:r>
              <a:rPr lang="en-US" altLang="en-US" u="sng" dirty="0">
                <a:solidFill>
                  <a:schemeClr val="tx1">
                    <a:alpha val="55000"/>
                  </a:schemeClr>
                </a:solidFill>
              </a:rPr>
              <a:t>step count.</a:t>
            </a:r>
          </a:p>
          <a:p>
            <a:pPr marL="457200" lvl="1" indent="0">
              <a:buNone/>
            </a:pPr>
            <a:endParaRPr lang="en-US" altLang="en-US" u="sng" dirty="0">
              <a:solidFill>
                <a:schemeClr val="tx1">
                  <a:alpha val="55000"/>
                </a:schemeClr>
              </a:solidFill>
            </a:endParaRPr>
          </a:p>
          <a:p>
            <a:r>
              <a:rPr lang="en-US" altLang="en-US" sz="2400" dirty="0">
                <a:solidFill>
                  <a:srgbClr val="FF0000">
                    <a:alpha val="55000"/>
                  </a:srgbClr>
                </a:solidFill>
              </a:rPr>
              <a:t>Fixed part </a:t>
            </a:r>
            <a:r>
              <a:rPr lang="en-US" altLang="en-US" sz="2400" dirty="0">
                <a:solidFill>
                  <a:schemeClr val="tx1">
                    <a:alpha val="55000"/>
                  </a:schemeClr>
                </a:solidFill>
              </a:rPr>
              <a:t>is usually </a:t>
            </a:r>
            <a:r>
              <a:rPr lang="en-US" altLang="en-US" sz="2400" dirty="0">
                <a:solidFill>
                  <a:srgbClr val="FF0000">
                    <a:alpha val="55000"/>
                  </a:srgbClr>
                </a:solidFill>
              </a:rPr>
              <a:t>ignored;</a:t>
            </a:r>
            <a:r>
              <a:rPr lang="en-US" altLang="en-US" sz="2400" dirty="0">
                <a:solidFill>
                  <a:schemeClr val="tx1">
                    <a:alpha val="55000"/>
                  </a:schemeClr>
                </a:solidFill>
              </a:rPr>
              <a:t> only the </a:t>
            </a:r>
            <a:r>
              <a:rPr lang="en-US" altLang="en-US" sz="2400" b="1" dirty="0">
                <a:solidFill>
                  <a:schemeClr val="tx1">
                    <a:alpha val="55000"/>
                  </a:schemeClr>
                </a:solidFill>
              </a:rPr>
              <a:t>variable part </a:t>
            </a:r>
            <a:r>
              <a:rPr lang="en-US" altLang="en-US" sz="2400" b="1" dirty="0" err="1">
                <a:solidFill>
                  <a:schemeClr val="tx1">
                    <a:alpha val="55000"/>
                  </a:schemeClr>
                </a:solidFill>
              </a:rPr>
              <a:t>t</a:t>
            </a:r>
            <a:r>
              <a:rPr lang="en-US" altLang="en-US" sz="2400" b="1" baseline="-25000" dirty="0" err="1">
                <a:solidFill>
                  <a:schemeClr val="tx1">
                    <a:alpha val="55000"/>
                  </a:schemeClr>
                </a:solidFill>
              </a:rPr>
              <a:t>p</a:t>
            </a:r>
            <a:r>
              <a:rPr lang="en-US" altLang="en-US" sz="2400" b="1" dirty="0">
                <a:solidFill>
                  <a:schemeClr val="tx1">
                    <a:alpha val="55000"/>
                  </a:schemeClr>
                </a:solidFill>
              </a:rPr>
              <a:t>() is measured.</a:t>
            </a:r>
          </a:p>
          <a:p>
            <a:pPr lvl="1"/>
            <a:endParaRPr lang="en-US" altLang="en-US" dirty="0">
              <a:solidFill>
                <a:schemeClr val="tx1">
                  <a:alpha val="55000"/>
                </a:schemeClr>
              </a:solidFill>
            </a:endParaRPr>
          </a:p>
        </p:txBody>
      </p:sp>
      <p:sp>
        <p:nvSpPr>
          <p:cNvPr id="6" name="Slide Number Placeholder 5"/>
          <p:cNvSpPr>
            <a:spLocks noGrp="1"/>
          </p:cNvSpPr>
          <p:nvPr>
            <p:ph type="sldNum" sz="quarter" idx="12"/>
          </p:nvPr>
        </p:nvSpPr>
        <p:spPr>
          <a:xfrm>
            <a:off x="11049000" y="6400800"/>
            <a:ext cx="685800" cy="457200"/>
          </a:xfrm>
        </p:spPr>
        <p:txBody>
          <a:bodyPr anchor="ctr">
            <a:normAutofit/>
          </a:bodyPr>
          <a:lstStyle/>
          <a:p>
            <a:pPr>
              <a:spcAft>
                <a:spcPts val="600"/>
              </a:spcAft>
            </a:pPr>
            <a:fld id="{F497BBB9-7BA8-4B52-86A9-C4D8B0EA7CD1}" type="slidenum">
              <a:rPr lang="en-US" altLang="en-US" sz="1000">
                <a:solidFill>
                  <a:srgbClr val="000000">
                    <a:alpha val="70000"/>
                  </a:srgbClr>
                </a:solidFill>
              </a:rPr>
              <a:pPr>
                <a:spcAft>
                  <a:spcPts val="600"/>
                </a:spcAft>
              </a:pPr>
              <a:t>25</a:t>
            </a:fld>
            <a:endParaRPr lang="en-US" altLang="en-US" sz="1000">
              <a:solidFill>
                <a:srgbClr val="000000">
                  <a:alpha val="70000"/>
                </a:srgbClr>
              </a:solidFill>
            </a:endParaRPr>
          </a:p>
        </p:txBody>
      </p:sp>
    </p:spTree>
    <p:extLst>
      <p:ext uri="{BB962C8B-B14F-4D97-AF65-F5344CB8AC3E}">
        <p14:creationId xmlns:p14="http://schemas.microsoft.com/office/powerpoint/2010/main" val="1545793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8546" name="Rectangle 2"/>
          <p:cNvSpPr>
            <a:spLocks noGrp="1" noChangeArrowheads="1"/>
          </p:cNvSpPr>
          <p:nvPr>
            <p:ph type="title"/>
          </p:nvPr>
        </p:nvSpPr>
        <p:spPr>
          <a:xfrm>
            <a:off x="640079" y="2053641"/>
            <a:ext cx="3669161" cy="2760098"/>
          </a:xfrm>
        </p:spPr>
        <p:txBody>
          <a:bodyPr>
            <a:normAutofit/>
          </a:bodyPr>
          <a:lstStyle/>
          <a:p>
            <a:r>
              <a:rPr lang="en-US" altLang="en-US">
                <a:solidFill>
                  <a:srgbClr val="FFFFFF"/>
                </a:solidFill>
              </a:rPr>
              <a:t>Time Complexity</a:t>
            </a:r>
          </a:p>
        </p:txBody>
      </p:sp>
      <p:sp>
        <p:nvSpPr>
          <p:cNvPr id="108547" name="Rectangle 3"/>
          <p:cNvSpPr>
            <a:spLocks noGrp="1" noChangeArrowheads="1"/>
          </p:cNvSpPr>
          <p:nvPr>
            <p:ph idx="1"/>
          </p:nvPr>
        </p:nvSpPr>
        <p:spPr>
          <a:xfrm>
            <a:off x="5458409" y="391885"/>
            <a:ext cx="6344816" cy="6145883"/>
          </a:xfrm>
        </p:spPr>
        <p:txBody>
          <a:bodyPr anchor="ctr">
            <a:normAutofit/>
          </a:bodyPr>
          <a:lstStyle/>
          <a:p>
            <a:pPr algn="just"/>
            <a:r>
              <a:rPr lang="en-US" altLang="en-US" sz="2400" dirty="0">
                <a:solidFill>
                  <a:srgbClr val="000000"/>
                </a:solidFill>
                <a:latin typeface="Times New Roman" panose="02020603050405020304" pitchFamily="18" charset="0"/>
                <a:cs typeface="Times New Roman" panose="02020603050405020304" pitchFamily="18" charset="0"/>
              </a:rPr>
              <a:t>What is a </a:t>
            </a:r>
            <a:r>
              <a:rPr lang="en-US" altLang="en-US" sz="2400" u="sng" dirty="0">
                <a:solidFill>
                  <a:srgbClr val="000000"/>
                </a:solidFill>
                <a:latin typeface="Times New Roman" panose="02020603050405020304" pitchFamily="18" charset="0"/>
                <a:cs typeface="Times New Roman" panose="02020603050405020304" pitchFamily="18" charset="0"/>
              </a:rPr>
              <a:t>program step</a:t>
            </a:r>
            <a:r>
              <a:rPr lang="en-US" altLang="en-US" sz="2400" dirty="0">
                <a:solidFill>
                  <a:srgbClr val="000000"/>
                </a:solidFill>
                <a:latin typeface="Times New Roman" panose="02020603050405020304" pitchFamily="18" charset="0"/>
                <a:cs typeface="Times New Roman" panose="02020603050405020304" pitchFamily="18" charset="0"/>
              </a:rPr>
              <a:t>?</a:t>
            </a:r>
          </a:p>
          <a:p>
            <a:pPr algn="just"/>
            <a:endParaRPr lang="en-US" altLang="en-US" sz="2400" dirty="0">
              <a:solidFill>
                <a:srgbClr val="00000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dirty="0" err="1">
                <a:solidFill>
                  <a:srgbClr val="000000"/>
                </a:solidFill>
                <a:latin typeface="Times New Roman" panose="02020603050405020304" pitchFamily="18" charset="0"/>
                <a:cs typeface="Times New Roman" panose="02020603050405020304" pitchFamily="18" charset="0"/>
              </a:rPr>
              <a:t>a+b+b</a:t>
            </a:r>
            <a:r>
              <a:rPr lang="en-US" altLang="en-US" dirty="0">
                <a:solidFill>
                  <a:srgbClr val="000000"/>
                </a:solidFill>
                <a:latin typeface="Times New Roman" panose="02020603050405020304" pitchFamily="18" charset="0"/>
                <a:cs typeface="Times New Roman" panose="02020603050405020304" pitchFamily="18" charset="0"/>
              </a:rPr>
              <a:t>*c+(</a:t>
            </a:r>
            <a:r>
              <a:rPr lang="en-US" altLang="en-US" dirty="0" err="1">
                <a:solidFill>
                  <a:srgbClr val="000000"/>
                </a:solidFill>
                <a:latin typeface="Times New Roman" panose="02020603050405020304" pitchFamily="18" charset="0"/>
                <a:cs typeface="Times New Roman" panose="02020603050405020304" pitchFamily="18" charset="0"/>
              </a:rPr>
              <a:t>a+b</a:t>
            </a:r>
            <a:r>
              <a:rPr lang="en-US" altLang="en-US" dirty="0">
                <a:solidFill>
                  <a:srgbClr val="000000"/>
                </a:solidFill>
                <a:latin typeface="Times New Roman" panose="02020603050405020304" pitchFamily="18" charset="0"/>
                <a:cs typeface="Times New Roman" panose="02020603050405020304" pitchFamily="18" charset="0"/>
              </a:rPr>
              <a:t>)/(a-b) </a:t>
            </a:r>
            <a:r>
              <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one step; </a:t>
            </a:r>
          </a:p>
          <a:p>
            <a:pPr lvl="1" algn="just"/>
            <a:endPar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lvl="1" algn="just">
              <a:buFont typeface="Wingdings" panose="05000000000000000000" pitchFamily="2" charset="2"/>
              <a:buChar char="Ø"/>
            </a:pPr>
            <a:r>
              <a:rPr lang="en-US" altLang="en-US"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comments</a:t>
            </a:r>
            <a:r>
              <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 zero steps;</a:t>
            </a:r>
          </a:p>
          <a:p>
            <a:pPr lvl="1" algn="just">
              <a:buFont typeface="Wingdings" panose="05000000000000000000" pitchFamily="2" charset="2"/>
              <a:buChar char="Ø"/>
            </a:pPr>
            <a:endPar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lvl="1" algn="just">
              <a:buFont typeface="Wingdings" panose="05000000000000000000" pitchFamily="2" charset="2"/>
              <a:buChar char="Ø"/>
            </a:pPr>
            <a:r>
              <a:rPr lang="en-US" altLang="en-US"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while (&lt;expr&gt;) do </a:t>
            </a:r>
            <a:r>
              <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step count equal to the number of times &lt;expr&gt; is executed.</a:t>
            </a:r>
          </a:p>
          <a:p>
            <a:pPr lvl="1" algn="just"/>
            <a:endPar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endParaRPr>
          </a:p>
          <a:p>
            <a:pPr lvl="1" algn="just">
              <a:buFont typeface="Wingdings" panose="05000000000000000000" pitchFamily="2" charset="2"/>
              <a:buChar char="Ø"/>
            </a:pPr>
            <a:r>
              <a:rPr lang="en-US" altLang="en-US"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for </a:t>
            </a:r>
            <a:r>
              <a:rPr lang="en-US" altLang="en-US" b="1" dirty="0" err="1">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i</a:t>
            </a:r>
            <a:r>
              <a:rPr lang="en-US" altLang="en-US" b="1"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=&lt;expr&gt; to &lt;expr1&gt; do </a:t>
            </a:r>
            <a:r>
              <a:rPr lang="en-US" altLang="en-US"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step count equal to number of times &lt;expr1&gt; is checked.</a:t>
            </a:r>
            <a:endParaRPr lang="en-US" altLang="en-US" dirty="0">
              <a:solidFill>
                <a:srgbClr val="000000"/>
              </a:solidFill>
              <a:latin typeface="Times New Roman" panose="02020603050405020304" pitchFamily="18" charset="0"/>
              <a:cs typeface="Times New Roman" panose="02020603050405020304" pitchFamily="18" charset="0"/>
            </a:endParaRPr>
          </a:p>
          <a:p>
            <a:pPr algn="just"/>
            <a:endParaRPr lang="en-US" altLang="en-US" sz="2400" dirty="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0825930" y="6223702"/>
            <a:ext cx="570728" cy="314067"/>
          </a:xfrm>
        </p:spPr>
        <p:txBody>
          <a:bodyPr>
            <a:normAutofit/>
          </a:bodyPr>
          <a:lstStyle/>
          <a:p>
            <a:pPr>
              <a:spcAft>
                <a:spcPts val="600"/>
              </a:spcAft>
            </a:pPr>
            <a:fld id="{04075B6E-E427-48AE-938D-68CEB94A031E}" type="slidenum">
              <a:rPr lang="en-US" altLang="en-US" sz="1000">
                <a:solidFill>
                  <a:srgbClr val="898989"/>
                </a:solidFill>
              </a:rPr>
              <a:pPr>
                <a:spcAft>
                  <a:spcPts val="600"/>
                </a:spcAft>
              </a:pPr>
              <a:t>26</a:t>
            </a:fld>
            <a:endParaRPr lang="en-US" altLang="en-US" sz="1000">
              <a:solidFill>
                <a:srgbClr val="898989"/>
              </a:solidFill>
            </a:endParaRPr>
          </a:p>
        </p:txBody>
      </p:sp>
    </p:spTree>
    <p:extLst>
      <p:ext uri="{BB962C8B-B14F-4D97-AF65-F5344CB8AC3E}">
        <p14:creationId xmlns:p14="http://schemas.microsoft.com/office/powerpoint/2010/main" val="358039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Time Complexity: Example 1</a:t>
            </a:r>
          </a:p>
        </p:txBody>
      </p:sp>
      <p:sp>
        <p:nvSpPr>
          <p:cNvPr id="77" name="Slide Number Placeholder 4"/>
          <p:cNvSpPr>
            <a:spLocks noGrp="1"/>
          </p:cNvSpPr>
          <p:nvPr>
            <p:ph type="sldNum" sz="quarter" idx="12"/>
          </p:nvPr>
        </p:nvSpPr>
        <p:spPr/>
        <p:txBody>
          <a:bodyPr/>
          <a:lstStyle/>
          <a:p>
            <a:fld id="{98587080-3C44-4750-AD6C-44274F7FB5DA}" type="slidenum">
              <a:rPr lang="en-US" altLang="en-US"/>
              <a:pPr/>
              <a:t>27</a:t>
            </a:fld>
            <a:endParaRPr lang="en-US" altLang="en-US"/>
          </a:p>
        </p:txBody>
      </p:sp>
      <p:graphicFrame>
        <p:nvGraphicFramePr>
          <p:cNvPr id="110715" name="Group 123"/>
          <p:cNvGraphicFramePr>
            <a:graphicFrameLocks noGrp="1"/>
          </p:cNvGraphicFramePr>
          <p:nvPr/>
        </p:nvGraphicFramePr>
        <p:xfrm>
          <a:off x="2133600" y="2026920"/>
          <a:ext cx="7467600" cy="4145280"/>
        </p:xfrm>
        <a:graphic>
          <a:graphicData uri="http://schemas.openxmlformats.org/drawingml/2006/table">
            <a:tbl>
              <a:tblPr/>
              <a:tblGrid>
                <a:gridCol w="533400">
                  <a:extLst>
                    <a:ext uri="{9D8B030D-6E8A-4147-A177-3AD203B41FA5}">
                      <a16:colId xmlns:a16="http://schemas.microsoft.com/office/drawing/2014/main" val="1241651945"/>
                    </a:ext>
                  </a:extLst>
                </a:gridCol>
                <a:gridCol w="4191000">
                  <a:extLst>
                    <a:ext uri="{9D8B030D-6E8A-4147-A177-3AD203B41FA5}">
                      <a16:colId xmlns:a16="http://schemas.microsoft.com/office/drawing/2014/main" val="3626193206"/>
                    </a:ext>
                  </a:extLst>
                </a:gridCol>
                <a:gridCol w="685800">
                  <a:extLst>
                    <a:ext uri="{9D8B030D-6E8A-4147-A177-3AD203B41FA5}">
                      <a16:colId xmlns:a16="http://schemas.microsoft.com/office/drawing/2014/main" val="3982574449"/>
                    </a:ext>
                  </a:extLst>
                </a:gridCol>
                <a:gridCol w="990600">
                  <a:extLst>
                    <a:ext uri="{9D8B030D-6E8A-4147-A177-3AD203B41FA5}">
                      <a16:colId xmlns:a16="http://schemas.microsoft.com/office/drawing/2014/main" val="4059521816"/>
                    </a:ext>
                  </a:extLst>
                </a:gridCol>
                <a:gridCol w="1066800">
                  <a:extLst>
                    <a:ext uri="{9D8B030D-6E8A-4147-A177-3AD203B41FA5}">
                      <a16:colId xmlns:a16="http://schemas.microsoft.com/office/drawing/2014/main" val="3252790712"/>
                    </a:ext>
                  </a:extLst>
                </a:gridCol>
              </a:tblGrid>
              <a:tr h="3048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Statements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075348"/>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Algorithm Sum(a[],n)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9549162"/>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4286097"/>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S = 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75313654"/>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for </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i</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=1 to n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332990"/>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s = </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s+a</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i</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588859"/>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return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8417668"/>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2564425"/>
                  </a:ext>
                </a:extLst>
              </a:tr>
            </a:tbl>
          </a:graphicData>
        </a:graphic>
      </p:graphicFrame>
      <p:graphicFrame>
        <p:nvGraphicFramePr>
          <p:cNvPr id="110730" name="Group 138"/>
          <p:cNvGraphicFramePr>
            <a:graphicFrameLocks noGrp="1"/>
          </p:cNvGraphicFramePr>
          <p:nvPr/>
        </p:nvGraphicFramePr>
        <p:xfrm>
          <a:off x="8686800" y="6172200"/>
          <a:ext cx="914400" cy="552412"/>
        </p:xfrm>
        <a:graphic>
          <a:graphicData uri="http://schemas.openxmlformats.org/drawingml/2006/table">
            <a:tbl>
              <a:tblPr/>
              <a:tblGrid>
                <a:gridCol w="914400">
                  <a:extLst>
                    <a:ext uri="{9D8B030D-6E8A-4147-A177-3AD203B41FA5}">
                      <a16:colId xmlns:a16="http://schemas.microsoft.com/office/drawing/2014/main" val="405412346"/>
                    </a:ext>
                  </a:extLst>
                </a:gridCol>
              </a:tblGrid>
              <a:tr h="552412">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2n+3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238271"/>
                  </a:ext>
                </a:extLst>
              </a:tr>
            </a:tbl>
          </a:graphicData>
        </a:graphic>
      </p:graphicFrame>
    </p:spTree>
    <p:extLst>
      <p:ext uri="{BB962C8B-B14F-4D97-AF65-F5344CB8AC3E}">
        <p14:creationId xmlns:p14="http://schemas.microsoft.com/office/powerpoint/2010/main" val="284855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040A5-7102-4AFA-8F9F-3C0B04DE93DE}"/>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Example 2</a:t>
            </a:r>
          </a:p>
        </p:txBody>
      </p:sp>
      <p:graphicFrame>
        <p:nvGraphicFramePr>
          <p:cNvPr id="3" name="Table 2">
            <a:extLst>
              <a:ext uri="{FF2B5EF4-FFF2-40B4-BE49-F238E27FC236}">
                <a16:creationId xmlns:a16="http://schemas.microsoft.com/office/drawing/2014/main" id="{59FDD672-8F10-43D8-904F-4D0D6364DA2F}"/>
              </a:ext>
            </a:extLst>
          </p:cNvPr>
          <p:cNvGraphicFramePr>
            <a:graphicFrameLocks noGrp="1"/>
          </p:cNvGraphicFramePr>
          <p:nvPr>
            <p:extLst>
              <p:ext uri="{D42A27DB-BD31-4B8C-83A1-F6EECF244321}">
                <p14:modId xmlns:p14="http://schemas.microsoft.com/office/powerpoint/2010/main" val="2405969373"/>
              </p:ext>
            </p:extLst>
          </p:nvPr>
        </p:nvGraphicFramePr>
        <p:xfrm>
          <a:off x="4931969" y="1162411"/>
          <a:ext cx="6471394" cy="4530848"/>
        </p:xfrm>
        <a:graphic>
          <a:graphicData uri="http://schemas.openxmlformats.org/drawingml/2006/table">
            <a:tbl>
              <a:tblPr>
                <a:tableStyleId>{9D7B26C5-4107-4FEC-AEDC-1716B250A1EF}</a:tableStyleId>
              </a:tblPr>
              <a:tblGrid>
                <a:gridCol w="6471394">
                  <a:extLst>
                    <a:ext uri="{9D8B030D-6E8A-4147-A177-3AD203B41FA5}">
                      <a16:colId xmlns:a16="http://schemas.microsoft.com/office/drawing/2014/main" val="4180768044"/>
                    </a:ext>
                  </a:extLst>
                </a:gridCol>
              </a:tblGrid>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Algorithm Sum(a[],n,m)</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1356157758"/>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2350109483"/>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   for i=1 to n do;</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4113412178"/>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     for j=1 to m do</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140858894"/>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       s = s+a[i][j];</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2483436344"/>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   return s;</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4067327127"/>
                  </a:ext>
                </a:extLst>
              </a:tr>
              <a:tr h="647264">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3300" u="none" strike="noStrike" cap="none" normalizeH="0" baseline="0">
                          <a:ln>
                            <a:noFill/>
                          </a:ln>
                          <a:effectLst/>
                        </a:rPr>
                        <a:t>}</a:t>
                      </a:r>
                      <a:endParaRPr kumimoji="0" lang="en-US" altLang="en-US" sz="33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marL="107769" marR="107769" marT="53884" marB="53884" horzOverflow="overflow"/>
                </a:tc>
                <a:extLst>
                  <a:ext uri="{0D108BD9-81ED-4DB2-BD59-A6C34878D82A}">
                    <a16:rowId xmlns:a16="http://schemas.microsoft.com/office/drawing/2014/main" val="3033788558"/>
                  </a:ext>
                </a:extLst>
              </a:tr>
            </a:tbl>
          </a:graphicData>
        </a:graphic>
      </p:graphicFrame>
    </p:spTree>
    <p:extLst>
      <p:ext uri="{BB962C8B-B14F-4D97-AF65-F5344CB8AC3E}">
        <p14:creationId xmlns:p14="http://schemas.microsoft.com/office/powerpoint/2010/main" val="2333696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Time Complexity: Example 2</a:t>
            </a:r>
          </a:p>
        </p:txBody>
      </p:sp>
      <p:sp>
        <p:nvSpPr>
          <p:cNvPr id="77" name="Slide Number Placeholder 4"/>
          <p:cNvSpPr>
            <a:spLocks noGrp="1"/>
          </p:cNvSpPr>
          <p:nvPr>
            <p:ph type="sldNum" sz="quarter" idx="12"/>
          </p:nvPr>
        </p:nvSpPr>
        <p:spPr/>
        <p:txBody>
          <a:bodyPr/>
          <a:lstStyle/>
          <a:p>
            <a:fld id="{4169790D-C090-4619-A2A9-19961C91A930}" type="slidenum">
              <a:rPr lang="en-US" altLang="en-US"/>
              <a:pPr/>
              <a:t>29</a:t>
            </a:fld>
            <a:endParaRPr lang="en-US" altLang="en-US"/>
          </a:p>
        </p:txBody>
      </p:sp>
      <p:graphicFrame>
        <p:nvGraphicFramePr>
          <p:cNvPr id="111695" name="Group 79"/>
          <p:cNvGraphicFramePr>
            <a:graphicFrameLocks noGrp="1"/>
          </p:cNvGraphicFramePr>
          <p:nvPr/>
        </p:nvGraphicFramePr>
        <p:xfrm>
          <a:off x="1638377" y="2176780"/>
          <a:ext cx="7467600" cy="4224020"/>
        </p:xfrm>
        <a:graphic>
          <a:graphicData uri="http://schemas.openxmlformats.org/drawingml/2006/table">
            <a:tbl>
              <a:tblPr/>
              <a:tblGrid>
                <a:gridCol w="533400">
                  <a:extLst>
                    <a:ext uri="{9D8B030D-6E8A-4147-A177-3AD203B41FA5}">
                      <a16:colId xmlns:a16="http://schemas.microsoft.com/office/drawing/2014/main" val="476299087"/>
                    </a:ext>
                  </a:extLst>
                </a:gridCol>
                <a:gridCol w="4191000">
                  <a:extLst>
                    <a:ext uri="{9D8B030D-6E8A-4147-A177-3AD203B41FA5}">
                      <a16:colId xmlns:a16="http://schemas.microsoft.com/office/drawing/2014/main" val="2758513292"/>
                    </a:ext>
                  </a:extLst>
                </a:gridCol>
                <a:gridCol w="609600">
                  <a:extLst>
                    <a:ext uri="{9D8B030D-6E8A-4147-A177-3AD203B41FA5}">
                      <a16:colId xmlns:a16="http://schemas.microsoft.com/office/drawing/2014/main" val="3699369900"/>
                    </a:ext>
                  </a:extLst>
                </a:gridCol>
                <a:gridCol w="1066800">
                  <a:extLst>
                    <a:ext uri="{9D8B030D-6E8A-4147-A177-3AD203B41FA5}">
                      <a16:colId xmlns:a16="http://schemas.microsoft.com/office/drawing/2014/main" val="1417726774"/>
                    </a:ext>
                  </a:extLst>
                </a:gridCol>
                <a:gridCol w="1066800">
                  <a:extLst>
                    <a:ext uri="{9D8B030D-6E8A-4147-A177-3AD203B41FA5}">
                      <a16:colId xmlns:a16="http://schemas.microsoft.com/office/drawing/2014/main" val="3604830480"/>
                    </a:ext>
                  </a:extLst>
                </a:gridCol>
              </a:tblGrid>
              <a:tr h="3048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Statements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Freq.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Total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715372"/>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Algorithm Sum(a[],</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n,m</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7391326"/>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6642070"/>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for </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i</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=1 to n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200141"/>
                  </a:ext>
                </a:extLst>
              </a:tr>
              <a:tr h="5969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for j=1 to m 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n(m+1)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n(m+1)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234953"/>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s = </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s+a</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r>
                        <a:rPr kumimoji="0" lang="en-US" altLang="en-US" sz="2800" b="0" i="0" u="none" strike="noStrike" cap="none" normalizeH="0" baseline="0" dirty="0" err="1">
                          <a:ln>
                            <a:noFill/>
                          </a:ln>
                          <a:solidFill>
                            <a:schemeClr val="tx1"/>
                          </a:solidFill>
                          <a:effectLst/>
                          <a:latin typeface="SimSun" panose="02010600030101010101" pitchFamily="2" charset="-122"/>
                          <a:cs typeface="Times New Roman" panose="02020603050405020304" pitchFamily="18" charset="0"/>
                        </a:rPr>
                        <a:t>i</a:t>
                      </a: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nm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4897310"/>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   return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573288"/>
                  </a:ext>
                </a:extLst>
              </a:tr>
              <a:tr h="508000">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SimSun"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SimSun"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9253823"/>
                  </a:ext>
                </a:extLst>
              </a:tr>
            </a:tbl>
          </a:graphicData>
        </a:graphic>
      </p:graphicFrame>
      <p:graphicFrame>
        <p:nvGraphicFramePr>
          <p:cNvPr id="111703" name="Group 87"/>
          <p:cNvGraphicFramePr>
            <a:graphicFrameLocks noGrp="1"/>
          </p:cNvGraphicFramePr>
          <p:nvPr/>
        </p:nvGraphicFramePr>
        <p:xfrm>
          <a:off x="8001000" y="6400800"/>
          <a:ext cx="1676400" cy="457200"/>
        </p:xfrm>
        <a:graphic>
          <a:graphicData uri="http://schemas.openxmlformats.org/drawingml/2006/table">
            <a:tbl>
              <a:tblPr/>
              <a:tblGrid>
                <a:gridCol w="1676400">
                  <a:extLst>
                    <a:ext uri="{9D8B030D-6E8A-4147-A177-3AD203B41FA5}">
                      <a16:colId xmlns:a16="http://schemas.microsoft.com/office/drawing/2014/main" val="1365982109"/>
                    </a:ext>
                  </a:extLst>
                </a:gridCol>
              </a:tblGrid>
              <a:tr h="418252">
                <a:tc>
                  <a:txBody>
                    <a:bodyPr/>
                    <a:lstStyle>
                      <a:lvl1pPr>
                        <a:spcBef>
                          <a:spcPct val="20000"/>
                        </a:spcBef>
                        <a:buChar char="•"/>
                        <a:defRPr sz="2800">
                          <a:solidFill>
                            <a:schemeClr val="tx1"/>
                          </a:solidFill>
                          <a:latin typeface="Times New Roman" panose="02020603050405020304" pitchFamily="18" charset="0"/>
                          <a:cs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cs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cs typeface="Times New Roman" panose="02020603050405020304" pitchFamily="18" charset="0"/>
                        </a:defRPr>
                      </a:lvl3pPr>
                      <a:lvl4pPr>
                        <a:spcBef>
                          <a:spcPct val="20000"/>
                        </a:spcBef>
                        <a:buChar char="–"/>
                        <a:defRPr>
                          <a:solidFill>
                            <a:schemeClr val="tx1"/>
                          </a:solidFill>
                          <a:latin typeface="Times New Roman" panose="02020603050405020304" pitchFamily="18" charset="0"/>
                          <a:cs typeface="Times New Roman" panose="02020603050405020304" pitchFamily="18" charset="0"/>
                        </a:defRPr>
                      </a:lvl4pPr>
                      <a:lvl5pPr>
                        <a:spcBef>
                          <a:spcPct val="20000"/>
                        </a:spcBef>
                        <a:buChar char="»"/>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2nm+2n+2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711081"/>
                  </a:ext>
                </a:extLst>
              </a:tr>
            </a:tbl>
          </a:graphicData>
        </a:graphic>
      </p:graphicFrame>
    </p:spTree>
    <p:extLst>
      <p:ext uri="{BB962C8B-B14F-4D97-AF65-F5344CB8AC3E}">
        <p14:creationId xmlns:p14="http://schemas.microsoft.com/office/powerpoint/2010/main" val="252074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aramond" panose="02020404030301010803"/>
              <a:ea typeface="+mn-ea"/>
              <a:cs typeface="+mn-cs"/>
            </a:endParaRPr>
          </a:p>
        </p:txBody>
      </p:sp>
      <p:sp>
        <p:nvSpPr>
          <p:cNvPr id="22" name="Rectangle 2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11" name="Title 1">
            <a:extLst>
              <a:ext uri="{FF2B5EF4-FFF2-40B4-BE49-F238E27FC236}">
                <a16:creationId xmlns:a16="http://schemas.microsoft.com/office/drawing/2014/main" id="{3E6CB400-D201-44F2-A8A6-00468F63741D}"/>
              </a:ext>
            </a:extLst>
          </p:cNvPr>
          <p:cNvSpPr txBox="1">
            <a:spLocks/>
          </p:cNvSpPr>
          <p:nvPr/>
        </p:nvSpPr>
        <p:spPr>
          <a:xfrm>
            <a:off x="573409" y="559477"/>
            <a:ext cx="3765200" cy="570993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323B22"/>
                </a:solidFill>
                <a:effectLst/>
                <a:uLnTx/>
                <a:uFillTx/>
                <a:latin typeface="Garamond" panose="02020404030301010803"/>
                <a:ea typeface="+mj-ea"/>
                <a:cs typeface="+mj-cs"/>
              </a:rPr>
              <a:t>How to devise an algorithm: </a:t>
            </a:r>
          </a:p>
        </p:txBody>
      </p:sp>
      <p:sp>
        <p:nvSpPr>
          <p:cNvPr id="24" name="Rectangle 2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5" name="Content Placeholder 12">
            <a:extLst>
              <a:ext uri="{FF2B5EF4-FFF2-40B4-BE49-F238E27FC236}">
                <a16:creationId xmlns:a16="http://schemas.microsoft.com/office/drawing/2014/main" id="{F5AB473B-9350-41CF-B749-2B87B3C455A1}"/>
              </a:ext>
            </a:extLst>
          </p:cNvPr>
          <p:cNvGraphicFramePr>
            <a:graphicFrameLocks noGrp="1"/>
          </p:cNvGraphicFramePr>
          <p:nvPr>
            <p:ph idx="1"/>
          </p:nvPr>
        </p:nvGraphicFramePr>
        <p:xfrm>
          <a:off x="4972050" y="800947"/>
          <a:ext cx="6412255" cy="5304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985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2">
            <a:extLst>
              <a:ext uri="{FF2B5EF4-FFF2-40B4-BE49-F238E27FC236}">
                <a16:creationId xmlns:a16="http://schemas.microsoft.com/office/drawing/2014/main" id="{0ABF01A0-5635-7047-A882-1C9C8D19BEE9}"/>
              </a:ext>
            </a:extLst>
          </p:cNvPr>
          <p:cNvSpPr txBox="1">
            <a:spLocks noChangeArrowheads="1"/>
          </p:cNvSpPr>
          <p:nvPr/>
        </p:nvSpPr>
        <p:spPr bwMode="gray">
          <a:xfrm>
            <a:off x="6585882" y="4267832"/>
            <a:ext cx="4805996" cy="14014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914400" fontAlgn="auto">
              <a:lnSpc>
                <a:spcPct val="90000"/>
              </a:lnSpc>
              <a:spcAft>
                <a:spcPts val="600"/>
              </a:spcAft>
              <a:buClrTx/>
              <a:buSzTx/>
              <a:tabLst/>
              <a:defRPr/>
            </a:pPr>
            <a:r>
              <a:rPr kumimoji="0" lang="en-US" altLang="en-US" sz="4400" b="1" i="0" u="none" strike="noStrike" cap="none" spc="0" normalizeH="0" baseline="0" noProof="0">
                <a:ln>
                  <a:noFill/>
                </a:ln>
                <a:solidFill>
                  <a:srgbClr val="000000"/>
                </a:solidFill>
                <a:effectLst/>
                <a:uLnTx/>
                <a:uFillTx/>
              </a:rPr>
              <a:t>Space Complexity</a:t>
            </a:r>
          </a:p>
        </p:txBody>
      </p:sp>
      <p:sp>
        <p:nvSpPr>
          <p:cNvPr id="19"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13870270-C07B-4CD1-93E1-9A5919C704D9}"/>
              </a:ext>
            </a:extLst>
          </p:cNvPr>
          <p:cNvPicPr>
            <a:picLocks noChangeAspect="1"/>
          </p:cNvPicPr>
          <p:nvPr/>
        </p:nvPicPr>
        <p:blipFill rotWithShape="1">
          <a:blip r:embed="rId3">
            <a:alphaModFix/>
          </a:blip>
          <a:srcRect l="41509" r="9610" b="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275498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6B73-7580-F84C-A9EF-ACF987CC365F}"/>
              </a:ext>
            </a:extLst>
          </p:cNvPr>
          <p:cNvSpPr>
            <a:spLocks noGrp="1"/>
          </p:cNvSpPr>
          <p:nvPr>
            <p:ph type="title"/>
          </p:nvPr>
        </p:nvSpPr>
        <p:spPr>
          <a:xfrm>
            <a:off x="960100" y="978102"/>
            <a:ext cx="10588434" cy="1062644"/>
          </a:xfrm>
        </p:spPr>
        <p:txBody>
          <a:bodyPr anchor="b">
            <a:normAutofit/>
          </a:bodyPr>
          <a:lstStyle/>
          <a:p>
            <a:r>
              <a:rPr lang="en-US" altLang="en-US" u="sng"/>
              <a:t>Space Complexity</a:t>
            </a:r>
            <a:endParaRPr lang="en-US"/>
          </a:p>
        </p:txBody>
      </p:sp>
      <p:cxnSp>
        <p:nvCxnSpPr>
          <p:cNvPr id="31" name="Straight Connector 3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Memo">
            <a:extLst>
              <a:ext uri="{FF2B5EF4-FFF2-40B4-BE49-F238E27FC236}">
                <a16:creationId xmlns:a16="http://schemas.microsoft.com/office/drawing/2014/main" id="{E5E3EDBE-BDA9-429A-A1D6-AD5311D79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EE8C57DA-AF5B-AF44-B8F8-5F5554ACB324}"/>
              </a:ext>
            </a:extLst>
          </p:cNvPr>
          <p:cNvSpPr>
            <a:spLocks noGrp="1"/>
          </p:cNvSpPr>
          <p:nvPr>
            <p:ph idx="1"/>
          </p:nvPr>
        </p:nvSpPr>
        <p:spPr>
          <a:xfrm>
            <a:off x="4955354" y="2682433"/>
            <a:ext cx="6282169" cy="3215749"/>
          </a:xfrm>
        </p:spPr>
        <p:txBody>
          <a:bodyPr>
            <a:normAutofit/>
          </a:bodyPr>
          <a:lstStyle/>
          <a:p>
            <a:pPr algn="just"/>
            <a:r>
              <a:rPr lang="en-US" sz="2400" b="0" i="0" dirty="0">
                <a:effectLst/>
                <a:latin typeface="OpenSans"/>
              </a:rPr>
              <a:t>Space complexity is the </a:t>
            </a:r>
            <a:r>
              <a:rPr lang="en-US" sz="2400" b="1" i="0" dirty="0">
                <a:effectLst/>
                <a:latin typeface="OpenSans"/>
              </a:rPr>
              <a:t>total amount of memory space used by an algorithm/program including the space of input values for execution</a:t>
            </a:r>
            <a:r>
              <a:rPr lang="en-US" sz="2400" b="0" i="0" dirty="0">
                <a:effectLst/>
                <a:latin typeface="OpenSans"/>
              </a:rPr>
              <a:t>. </a:t>
            </a:r>
          </a:p>
          <a:p>
            <a:pPr algn="just"/>
            <a:r>
              <a:rPr lang="en-US" sz="2400" b="0" i="0" dirty="0">
                <a:effectLst/>
                <a:latin typeface="OpenSans"/>
              </a:rPr>
              <a:t>So to find space-complexity, it is enough to </a:t>
            </a:r>
            <a:r>
              <a:rPr lang="en-US" sz="2400" b="0" i="0" dirty="0">
                <a:solidFill>
                  <a:srgbClr val="C00000"/>
                </a:solidFill>
                <a:effectLst/>
                <a:latin typeface="OpenSans"/>
              </a:rPr>
              <a:t>calculate the space occupied by the variables </a:t>
            </a:r>
            <a:r>
              <a:rPr lang="en-US" sz="2400" b="0" i="0" dirty="0">
                <a:effectLst/>
                <a:latin typeface="OpenSans"/>
              </a:rPr>
              <a:t>used in an algorithm/program</a:t>
            </a:r>
            <a:endParaRPr lang="en-US" sz="2400" b="1" dirty="0"/>
          </a:p>
        </p:txBody>
      </p:sp>
    </p:spTree>
    <p:extLst>
      <p:ext uri="{BB962C8B-B14F-4D97-AF65-F5344CB8AC3E}">
        <p14:creationId xmlns:p14="http://schemas.microsoft.com/office/powerpoint/2010/main" val="157313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A130-AF06-4F4A-8133-8296F1AB9775}"/>
              </a:ext>
            </a:extLst>
          </p:cNvPr>
          <p:cNvSpPr>
            <a:spLocks noGrp="1"/>
          </p:cNvSpPr>
          <p:nvPr>
            <p:ph type="title"/>
          </p:nvPr>
        </p:nvSpPr>
        <p:spPr>
          <a:xfrm>
            <a:off x="4965430" y="629266"/>
            <a:ext cx="6586491" cy="1676603"/>
          </a:xfrm>
        </p:spPr>
        <p:txBody>
          <a:bodyPr>
            <a:normAutofit/>
          </a:bodyPr>
          <a:lstStyle/>
          <a:p>
            <a:r>
              <a:rPr lang="en-US" sz="3800" b="0" i="0">
                <a:effectLst/>
                <a:latin typeface="Nunito sans" pitchFamily="2" charset="0"/>
              </a:rPr>
              <a:t>Why do you need to calculate space complexity?</a:t>
            </a:r>
            <a:br>
              <a:rPr lang="en-US" sz="3800" b="1" i="0">
                <a:effectLst/>
                <a:latin typeface="Nunito sans" pitchFamily="2" charset="0"/>
              </a:rPr>
            </a:br>
            <a:endParaRPr lang="en-US" sz="3800"/>
          </a:p>
        </p:txBody>
      </p:sp>
      <p:pic>
        <p:nvPicPr>
          <p:cNvPr id="6" name="Picture 5">
            <a:extLst>
              <a:ext uri="{FF2B5EF4-FFF2-40B4-BE49-F238E27FC236}">
                <a16:creationId xmlns:a16="http://schemas.microsoft.com/office/drawing/2014/main" id="{64A9CDED-25B4-4A62-8F89-8484F2DE44AA}"/>
              </a:ext>
            </a:extLst>
          </p:cNvPr>
          <p:cNvPicPr>
            <a:picLocks noChangeAspect="1"/>
          </p:cNvPicPr>
          <p:nvPr/>
        </p:nvPicPr>
        <p:blipFill rotWithShape="1">
          <a:blip r:embed="rId2"/>
          <a:srcRect l="2294" r="52586" b="-1"/>
          <a:stretch/>
        </p:blipFill>
        <p:spPr>
          <a:xfrm>
            <a:off x="20" y="10"/>
            <a:ext cx="4635571" cy="6857990"/>
          </a:xfrm>
          <a:prstGeom prst="rect">
            <a:avLst/>
          </a:prstGeom>
          <a:effectLst/>
        </p:spPr>
      </p:pic>
      <p:graphicFrame>
        <p:nvGraphicFramePr>
          <p:cNvPr id="7" name="Content Placeholder 2">
            <a:extLst>
              <a:ext uri="{FF2B5EF4-FFF2-40B4-BE49-F238E27FC236}">
                <a16:creationId xmlns:a16="http://schemas.microsoft.com/office/drawing/2014/main" id="{53257E5F-C692-4E7A-A363-0EAEA5214513}"/>
              </a:ext>
            </a:extLst>
          </p:cNvPr>
          <p:cNvGraphicFramePr>
            <a:graphicFrameLocks noGrp="1"/>
          </p:cNvGraphicFramePr>
          <p:nvPr>
            <p:ph idx="1"/>
            <p:extLst>
              <p:ext uri="{D42A27DB-BD31-4B8C-83A1-F6EECF244321}">
                <p14:modId xmlns:p14="http://schemas.microsoft.com/office/powerpoint/2010/main" val="2069991430"/>
              </p:ext>
            </p:extLst>
          </p:nvPr>
        </p:nvGraphicFramePr>
        <p:xfrm>
          <a:off x="4965431" y="2457061"/>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046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BE345718-73F1-004D-8145-E56982B36636}"/>
              </a:ext>
            </a:extLst>
          </p:cNvPr>
          <p:cNvSpPr txBox="1">
            <a:spLocks noGrp="1" noChangeArrowheads="1"/>
          </p:cNvSpPr>
          <p:nvPr>
            <p:ph type="title"/>
          </p:nvPr>
        </p:nvSpPr>
        <p:spPr bwMode="gray">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fontAlgn="auto">
              <a:spcAft>
                <a:spcPts val="0"/>
              </a:spcAft>
            </a:pPr>
            <a:r>
              <a:rPr lang="en-US" altLang="en-US" sz="2600">
                <a:solidFill>
                  <a:srgbClr val="FFFFFF"/>
                </a:solidFill>
              </a:rPr>
              <a:t>Space Complexity</a:t>
            </a:r>
            <a:endParaRPr lang="en-GB" altLang="en-US" sz="2600">
              <a:solidFill>
                <a:srgbClr val="FFFFFF"/>
              </a:solidFill>
            </a:endParaRPr>
          </a:p>
        </p:txBody>
      </p:sp>
      <p:graphicFrame>
        <p:nvGraphicFramePr>
          <p:cNvPr id="7" name="Rectangle 3">
            <a:extLst>
              <a:ext uri="{FF2B5EF4-FFF2-40B4-BE49-F238E27FC236}">
                <a16:creationId xmlns:a16="http://schemas.microsoft.com/office/drawing/2014/main" id="{4D39CE2F-DA8E-4CC6-B772-CD5ADC4F109F}"/>
              </a:ext>
            </a:extLst>
          </p:cNvPr>
          <p:cNvGraphicFramePr>
            <a:graphicFrameLocks noGrp="1"/>
          </p:cNvGraphicFramePr>
          <p:nvPr>
            <p:ph idx="1"/>
            <p:extLst>
              <p:ext uri="{D42A27DB-BD31-4B8C-83A1-F6EECF244321}">
                <p14:modId xmlns:p14="http://schemas.microsoft.com/office/powerpoint/2010/main" val="3751715057"/>
              </p:ext>
            </p:extLst>
          </p:nvPr>
        </p:nvGraphicFramePr>
        <p:xfrm>
          <a:off x="4038600" y="247261"/>
          <a:ext cx="7315200" cy="5462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372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61871" y="545676"/>
            <a:ext cx="9858383" cy="1325562"/>
          </a:xfrm>
        </p:spPr>
        <p:txBody>
          <a:bodyPr>
            <a:normAutofit/>
          </a:bodyPr>
          <a:lstStyle/>
          <a:p>
            <a:r>
              <a:rPr lang="en-IN" b="1"/>
              <a:t>Calculating the Space Complexity</a:t>
            </a:r>
            <a:br>
              <a:rPr lang="en-IN" b="1"/>
            </a:br>
            <a:endParaRPr lang="en-IN" dirty="0"/>
          </a:p>
        </p:txBody>
      </p:sp>
      <p:sp>
        <p:nvSpPr>
          <p:cNvPr id="13" name="Rectangle 12">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838200" y="1496353"/>
            <a:ext cx="10319426" cy="923330"/>
          </a:xfrm>
          <a:prstGeom prst="rect">
            <a:avLst/>
          </a:prstGeom>
        </p:spPr>
        <p:txBody>
          <a:bodyPr wrap="square">
            <a:spAutoFit/>
          </a:bodyPr>
          <a:lstStyle/>
          <a:p>
            <a:pPr marL="0" marR="0" lvl="0" indent="0" algn="just"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For calculating the space complexity, we need to know the value of memory used by different type of datatype variables, which generally varies for different operating systems, but the method for calculating the space complexity remains the same.</a:t>
            </a:r>
            <a:endParaRPr kumimoji="0" lang="en-IN"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Content Placeholder 3"/>
          <p:cNvGraphicFramePr>
            <a:graphicFrameLocks noGrp="1"/>
          </p:cNvGraphicFramePr>
          <p:nvPr>
            <p:ph idx="1"/>
            <p:extLst>
              <p:ext uri="{D42A27DB-BD31-4B8C-83A1-F6EECF244321}">
                <p14:modId xmlns:p14="http://schemas.microsoft.com/office/powerpoint/2010/main" val="520063687"/>
              </p:ext>
            </p:extLst>
          </p:nvPr>
        </p:nvGraphicFramePr>
        <p:xfrm>
          <a:off x="1520498" y="2655094"/>
          <a:ext cx="9106433" cy="3812753"/>
        </p:xfrm>
        <a:graphic>
          <a:graphicData uri="http://schemas.openxmlformats.org/drawingml/2006/table">
            <a:tbl>
              <a:tblPr/>
              <a:tblGrid>
                <a:gridCol w="7032615">
                  <a:extLst>
                    <a:ext uri="{9D8B030D-6E8A-4147-A177-3AD203B41FA5}">
                      <a16:colId xmlns:a16="http://schemas.microsoft.com/office/drawing/2014/main" val="20000"/>
                    </a:ext>
                  </a:extLst>
                </a:gridCol>
                <a:gridCol w="2073818">
                  <a:extLst>
                    <a:ext uri="{9D8B030D-6E8A-4147-A177-3AD203B41FA5}">
                      <a16:colId xmlns:a16="http://schemas.microsoft.com/office/drawing/2014/main" val="20001"/>
                    </a:ext>
                  </a:extLst>
                </a:gridCol>
              </a:tblGrid>
              <a:tr h="608327">
                <a:tc>
                  <a:txBody>
                    <a:bodyPr/>
                    <a:lstStyle/>
                    <a:p>
                      <a:pPr algn="l" fontAlgn="t"/>
                      <a:r>
                        <a:rPr lang="en-IN" sz="2500" b="1">
                          <a:effectLst/>
                        </a:rPr>
                        <a:t>Type</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500" b="1">
                          <a:effectLst/>
                        </a:rPr>
                        <a:t>Size</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08327">
                <a:tc>
                  <a:txBody>
                    <a:bodyPr/>
                    <a:lstStyle/>
                    <a:p>
                      <a:pPr algn="l" fontAlgn="t"/>
                      <a:r>
                        <a:rPr lang="en-US" sz="2500" dirty="0">
                          <a:effectLst/>
                        </a:rPr>
                        <a:t>bool, char, unsigned char, signed char, int8</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500">
                          <a:effectLst/>
                        </a:rPr>
                        <a:t>1 byte</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93886">
                <a:tc>
                  <a:txBody>
                    <a:bodyPr/>
                    <a:lstStyle/>
                    <a:p>
                      <a:pPr algn="l" fontAlgn="t"/>
                      <a:r>
                        <a:rPr lang="en-US" sz="2500" dirty="0">
                          <a:effectLst/>
                        </a:rPr>
                        <a:t>int16, short, unsigned short, </a:t>
                      </a:r>
                      <a:r>
                        <a:rPr lang="en-US" sz="2500" dirty="0" err="1">
                          <a:effectLst/>
                        </a:rPr>
                        <a:t>wchar_t</a:t>
                      </a:r>
                      <a:r>
                        <a:rPr lang="en-US" sz="2500" dirty="0">
                          <a:effectLst/>
                        </a:rPr>
                        <a:t>, </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500">
                          <a:effectLst/>
                        </a:rPr>
                        <a:t>2 bytes</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93886">
                <a:tc>
                  <a:txBody>
                    <a:bodyPr/>
                    <a:lstStyle/>
                    <a:p>
                      <a:pPr algn="l" fontAlgn="t"/>
                      <a:r>
                        <a:rPr lang="en-US" sz="2500" dirty="0">
                          <a:effectLst/>
                        </a:rPr>
                        <a:t>float, int32, int, unsigned int, long, unsigned long</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500">
                          <a:effectLst/>
                        </a:rPr>
                        <a:t>4 bytes</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8327">
                <a:tc>
                  <a:txBody>
                    <a:bodyPr/>
                    <a:lstStyle/>
                    <a:p>
                      <a:pPr algn="l" fontAlgn="t"/>
                      <a:r>
                        <a:rPr lang="en-IN" sz="2500" dirty="0">
                          <a:effectLst/>
                        </a:rPr>
                        <a:t>double, int64, long double, long </a:t>
                      </a:r>
                      <a:r>
                        <a:rPr lang="en-IN" sz="2500" dirty="0" err="1">
                          <a:effectLst/>
                        </a:rPr>
                        <a:t>long</a:t>
                      </a:r>
                      <a:endParaRPr lang="en-IN" sz="2500" dirty="0">
                        <a:effectLst/>
                      </a:endParaRP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500" dirty="0">
                          <a:effectLst/>
                        </a:rPr>
                        <a:t>8 bytes</a:t>
                      </a:r>
                    </a:p>
                  </a:txBody>
                  <a:tcPr marL="85680" marR="85680" marT="85680" marB="8568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4488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9DEC6-B45C-4F3F-ACC1-03B76242062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0" i="0">
                <a:solidFill>
                  <a:srgbClr val="FFFFFF"/>
                </a:solidFill>
                <a:effectLst/>
              </a:rPr>
              <a:t>Example #1</a:t>
            </a:r>
            <a:br>
              <a:rPr lang="en-US" sz="3000" b="1" i="0">
                <a:solidFill>
                  <a:srgbClr val="FFFFFF"/>
                </a:solidFill>
                <a:effectLst/>
              </a:rPr>
            </a:br>
            <a:endParaRPr lang="en-US" sz="3000">
              <a:solidFill>
                <a:srgbClr val="FFFFFF"/>
              </a:solidFill>
            </a:endParaRP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31E0C1D-D3F4-44D8-8CC4-8B78340FF337}"/>
              </a:ext>
            </a:extLst>
          </p:cNvPr>
          <p:cNvPicPr>
            <a:picLocks noGrp="1" noChangeAspect="1"/>
          </p:cNvPicPr>
          <p:nvPr>
            <p:ph idx="1"/>
          </p:nvPr>
        </p:nvPicPr>
        <p:blipFill rotWithShape="1">
          <a:blip r:embed="rId2"/>
          <a:srcRect l="11338" t="31156" r="28821" b="47611"/>
          <a:stretch/>
        </p:blipFill>
        <p:spPr>
          <a:xfrm>
            <a:off x="331567" y="2596836"/>
            <a:ext cx="11890830" cy="2373268"/>
          </a:xfrm>
          <a:prstGeom prst="rect">
            <a:avLst/>
          </a:prstGeom>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6" name="Picture 2" descr="space complexity of an algorithm">
            <a:extLst>
              <a:ext uri="{FF2B5EF4-FFF2-40B4-BE49-F238E27FC236}">
                <a16:creationId xmlns:a16="http://schemas.microsoft.com/office/drawing/2014/main" id="{F180C55B-E4F5-411A-9292-83040812E7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4516" y="4694638"/>
            <a:ext cx="5455917" cy="128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817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B85-0FAC-4AC3-B39F-59012FD35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323E55-E8B6-4719-8C75-8DF97DAFABF0}"/>
              </a:ext>
            </a:extLst>
          </p:cNvPr>
          <p:cNvSpPr>
            <a:spLocks noGrp="1"/>
          </p:cNvSpPr>
          <p:nvPr>
            <p:ph idx="1"/>
          </p:nvPr>
        </p:nvSpPr>
        <p:spPr/>
        <p:txBody>
          <a:bodyPr>
            <a:normAutofit fontScale="92500" lnSpcReduction="20000"/>
          </a:bodyPr>
          <a:lstStyle/>
          <a:p>
            <a:pPr algn="just"/>
            <a:r>
              <a:rPr lang="en-US" b="0" i="0" dirty="0">
                <a:solidFill>
                  <a:srgbClr val="000000"/>
                </a:solidFill>
                <a:effectLst/>
                <a:latin typeface="OpenSans"/>
              </a:rPr>
              <a:t>Do not misunderstand space-complexity to be 1364 Kilobytes as shown in the output image. </a:t>
            </a:r>
          </a:p>
          <a:p>
            <a:pPr algn="just"/>
            <a:r>
              <a:rPr lang="en-US" b="0" i="0" dirty="0">
                <a:solidFill>
                  <a:srgbClr val="000000"/>
                </a:solidFill>
                <a:effectLst/>
                <a:latin typeface="OpenSans"/>
              </a:rPr>
              <a:t>The method to calculate the actual space complexity is shown below.</a:t>
            </a:r>
          </a:p>
          <a:p>
            <a:pPr marL="0" indent="0" algn="just">
              <a:buNone/>
            </a:pPr>
            <a:endParaRPr lang="en-US" b="0" i="0" dirty="0">
              <a:solidFill>
                <a:srgbClr val="000000"/>
              </a:solidFill>
              <a:effectLst/>
              <a:latin typeface="OpenSans"/>
            </a:endParaRPr>
          </a:p>
          <a:p>
            <a:pPr algn="just"/>
            <a:r>
              <a:rPr lang="en-US" b="0" i="0" dirty="0">
                <a:solidFill>
                  <a:srgbClr val="000000"/>
                </a:solidFill>
                <a:effectLst/>
                <a:latin typeface="OpenSans"/>
              </a:rPr>
              <a:t>In the above program, 3 integer variables are used. </a:t>
            </a:r>
          </a:p>
          <a:p>
            <a:pPr algn="just"/>
            <a:r>
              <a:rPr lang="en-US" b="0" i="0" dirty="0">
                <a:solidFill>
                  <a:srgbClr val="000000"/>
                </a:solidFill>
                <a:effectLst/>
                <a:latin typeface="OpenSans"/>
              </a:rPr>
              <a:t>The size of the integer data type is 2 or 4 bytes which depends on the compiler.</a:t>
            </a:r>
          </a:p>
          <a:p>
            <a:pPr algn="just"/>
            <a:r>
              <a:rPr lang="en-US" b="0" i="0" dirty="0">
                <a:solidFill>
                  <a:srgbClr val="000000"/>
                </a:solidFill>
                <a:effectLst/>
                <a:latin typeface="OpenSans"/>
              </a:rPr>
              <a:t> Now, lets assume the size as 4 bytes. </a:t>
            </a:r>
          </a:p>
          <a:p>
            <a:pPr algn="just"/>
            <a:r>
              <a:rPr lang="en-US" b="0" i="0" dirty="0">
                <a:solidFill>
                  <a:srgbClr val="000000"/>
                </a:solidFill>
                <a:effectLst/>
                <a:latin typeface="OpenSans"/>
              </a:rPr>
              <a:t>So, the total space occupied by the above-given program is 4 * 3 = 12 bytes. </a:t>
            </a:r>
          </a:p>
          <a:p>
            <a:pPr algn="just"/>
            <a:r>
              <a:rPr lang="en-US" b="0" i="0" dirty="0">
                <a:solidFill>
                  <a:srgbClr val="000000"/>
                </a:solidFill>
                <a:effectLst/>
                <a:latin typeface="OpenSans"/>
              </a:rPr>
              <a:t>Since no additional variables are used, no extra space is required.</a:t>
            </a:r>
          </a:p>
          <a:p>
            <a:pPr algn="just"/>
            <a:endParaRPr lang="en-US" dirty="0"/>
          </a:p>
        </p:txBody>
      </p:sp>
    </p:spTree>
    <p:extLst>
      <p:ext uri="{BB962C8B-B14F-4D97-AF65-F5344CB8AC3E}">
        <p14:creationId xmlns:p14="http://schemas.microsoft.com/office/powerpoint/2010/main" val="247749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2653638A-7231-4BFA-9393-0C92E0FFEDBF}"/>
              </a:ext>
            </a:extLst>
          </p:cNvPr>
          <p:cNvPicPr>
            <a:picLocks noGrp="1" noChangeAspect="1"/>
          </p:cNvPicPr>
          <p:nvPr>
            <p:ph idx="1"/>
          </p:nvPr>
        </p:nvPicPr>
        <p:blipFill rotWithShape="1">
          <a:blip r:embed="rId2"/>
          <a:srcRect l="11406" t="24652" r="29843" b="41250"/>
          <a:stretch/>
        </p:blipFill>
        <p:spPr>
          <a:xfrm>
            <a:off x="643467" y="1648939"/>
            <a:ext cx="10905066" cy="3560120"/>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798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880A604-F1B0-4A13-AC38-C8ACFACDDEF4}"/>
              </a:ext>
            </a:extLst>
          </p:cNvPr>
          <p:cNvSpPr>
            <a:spLocks noGrp="1"/>
          </p:cNvSpPr>
          <p:nvPr>
            <p:ph type="title"/>
          </p:nvPr>
        </p:nvSpPr>
        <p:spPr>
          <a:xfrm>
            <a:off x="786385" y="841248"/>
            <a:ext cx="5129600" cy="5340097"/>
          </a:xfrm>
        </p:spPr>
        <p:txBody>
          <a:bodyPr anchor="ctr">
            <a:normAutofit/>
          </a:bodyPr>
          <a:lstStyle/>
          <a:p>
            <a:endParaRPr lang="en-US" sz="4800" dirty="0">
              <a:solidFill>
                <a:schemeClr val="bg1"/>
              </a:solidFill>
            </a:endParaRPr>
          </a:p>
        </p:txBody>
      </p:sp>
      <p:graphicFrame>
        <p:nvGraphicFramePr>
          <p:cNvPr id="5" name="Content Placeholder 2">
            <a:extLst>
              <a:ext uri="{FF2B5EF4-FFF2-40B4-BE49-F238E27FC236}">
                <a16:creationId xmlns:a16="http://schemas.microsoft.com/office/drawing/2014/main" id="{0F6F8975-CF8A-4FA4-9A56-4CBA878438E2}"/>
              </a:ext>
            </a:extLst>
          </p:cNvPr>
          <p:cNvGraphicFramePr>
            <a:graphicFrameLocks noGrp="1"/>
          </p:cNvGraphicFramePr>
          <p:nvPr>
            <p:ph idx="1"/>
            <p:extLst>
              <p:ext uri="{D42A27DB-BD31-4B8C-83A1-F6EECF244321}">
                <p14:modId xmlns:p14="http://schemas.microsoft.com/office/powerpoint/2010/main" val="842569802"/>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837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9F841CB-945C-41FD-918A-A35A3301531E}"/>
              </a:ext>
            </a:extLst>
          </p:cNvPr>
          <p:cNvPicPr>
            <a:picLocks noGrp="1" noChangeAspect="1"/>
          </p:cNvPicPr>
          <p:nvPr>
            <p:ph idx="1"/>
          </p:nvPr>
        </p:nvPicPr>
        <p:blipFill rotWithShape="1">
          <a:blip r:embed="rId2"/>
          <a:srcRect l="11250" t="40000" r="27891" b="32778"/>
          <a:stretch/>
        </p:blipFill>
        <p:spPr>
          <a:xfrm>
            <a:off x="643467" y="2057120"/>
            <a:ext cx="10905066" cy="274375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0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aramond" panose="02020404030301010803"/>
              <a:ea typeface="+mn-ea"/>
              <a:cs typeface="+mn-cs"/>
            </a:endParaRPr>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7" name="Title 1">
            <a:extLst>
              <a:ext uri="{FF2B5EF4-FFF2-40B4-BE49-F238E27FC236}">
                <a16:creationId xmlns:a16="http://schemas.microsoft.com/office/drawing/2014/main" id="{395B5E59-FD83-4B66-AA01-1CAAD229D995}"/>
              </a:ext>
            </a:extLst>
          </p:cNvPr>
          <p:cNvSpPr>
            <a:spLocks noGrp="1"/>
          </p:cNvSpPr>
          <p:nvPr>
            <p:ph type="title"/>
          </p:nvPr>
        </p:nvSpPr>
        <p:spPr>
          <a:xfrm>
            <a:off x="573409" y="559477"/>
            <a:ext cx="3765200" cy="5709931"/>
          </a:xfrm>
        </p:spPr>
        <p:txBody>
          <a:bodyPr>
            <a:normAutofit/>
          </a:bodyPr>
          <a:lstStyle/>
          <a:p>
            <a:pPr algn="ctr"/>
            <a:r>
              <a:rPr lang="en-US" b="1" dirty="0"/>
              <a:t>2.How to validate an algorithm: </a:t>
            </a:r>
            <a:br>
              <a:rPr lang="en-US" dirty="0"/>
            </a:br>
            <a:endParaRPr lang="en-US" dirty="0"/>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289FEFA3-5818-4854-A356-35FF00D6B85D}"/>
              </a:ext>
            </a:extLst>
          </p:cNvPr>
          <p:cNvGraphicFramePr>
            <a:graphicFrameLocks noGrp="1"/>
          </p:cNvGraphicFramePr>
          <p:nvPr>
            <p:ph idx="1"/>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07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F02D2-0D2E-4E62-8491-7DC1E3B5BCAE}"/>
              </a:ext>
            </a:extLst>
          </p:cNvPr>
          <p:cNvPicPr>
            <a:picLocks noGrp="1" noChangeAspect="1"/>
          </p:cNvPicPr>
          <p:nvPr>
            <p:ph idx="4294967295"/>
          </p:nvPr>
        </p:nvPicPr>
        <p:blipFill rotWithShape="1">
          <a:blip r:embed="rId2"/>
          <a:srcRect l="10598" t="25027" r="27836" b="35571"/>
          <a:stretch/>
        </p:blipFill>
        <p:spPr>
          <a:xfrm>
            <a:off x="274637" y="1220788"/>
            <a:ext cx="11642725" cy="4191000"/>
          </a:xfrm>
        </p:spPr>
      </p:pic>
    </p:spTree>
    <p:extLst>
      <p:ext uri="{BB962C8B-B14F-4D97-AF65-F5344CB8AC3E}">
        <p14:creationId xmlns:p14="http://schemas.microsoft.com/office/powerpoint/2010/main" val="3651176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85497" y="533553"/>
            <a:ext cx="8229600" cy="1143000"/>
          </a:xfrm>
        </p:spPr>
        <p:txBody>
          <a:bodyPr/>
          <a:lstStyle/>
          <a:p>
            <a:pPr eaLnBrk="1" hangingPunct="1">
              <a:defRPr/>
            </a:pPr>
            <a:r>
              <a:rPr lang="tr-TR" sz="3600" b="1"/>
              <a:t>Kinds of analyses</a:t>
            </a:r>
            <a:endParaRPr lang="en-US" sz="3600" b="1"/>
          </a:p>
        </p:txBody>
      </p:sp>
      <p:sp>
        <p:nvSpPr>
          <p:cNvPr id="11267" name="Rectangle 3"/>
          <p:cNvSpPr>
            <a:spLocks noChangeArrowheads="1"/>
          </p:cNvSpPr>
          <p:nvPr/>
        </p:nvSpPr>
        <p:spPr bwMode="auto">
          <a:xfrm>
            <a:off x="477170" y="2338831"/>
            <a:ext cx="1171483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dirty="0"/>
          </a:p>
          <a:p>
            <a:pPr eaLnBrk="1" hangingPunct="1"/>
            <a:r>
              <a:rPr lang="en-US" altLang="en-US" sz="2400" b="1" dirty="0">
                <a:solidFill>
                  <a:srgbClr val="008000"/>
                </a:solidFill>
              </a:rPr>
              <a:t>Worst-case:</a:t>
            </a:r>
            <a:r>
              <a:rPr lang="en-US" altLang="en-US" sz="2400" b="1" dirty="0"/>
              <a:t> </a:t>
            </a:r>
            <a:r>
              <a:rPr lang="en-US" altLang="en-US" sz="2400" dirty="0"/>
              <a:t>(usually)</a:t>
            </a:r>
          </a:p>
          <a:p>
            <a:pPr eaLnBrk="1" hangingPunct="1"/>
            <a:r>
              <a:rPr lang="en-US" altLang="en-US" sz="2400" dirty="0"/>
              <a:t>	• T(n) = maximum time of algorithm on any input of 	size n.</a:t>
            </a:r>
            <a:endParaRPr lang="tr-TR" altLang="en-US" sz="2400" dirty="0"/>
          </a:p>
          <a:p>
            <a:pPr eaLnBrk="1" hangingPunct="1"/>
            <a:endParaRPr lang="en-US" altLang="en-US" sz="2400" dirty="0"/>
          </a:p>
          <a:p>
            <a:pPr eaLnBrk="1" hangingPunct="1"/>
            <a:r>
              <a:rPr lang="en-US" altLang="en-US" sz="2400" b="1" dirty="0">
                <a:solidFill>
                  <a:srgbClr val="008000"/>
                </a:solidFill>
              </a:rPr>
              <a:t>Average-case:</a:t>
            </a:r>
            <a:r>
              <a:rPr lang="en-US" altLang="en-US" sz="2400" b="1" dirty="0"/>
              <a:t> </a:t>
            </a:r>
            <a:r>
              <a:rPr lang="en-US" altLang="en-US" sz="2400" dirty="0"/>
              <a:t>(sometimes)</a:t>
            </a:r>
          </a:p>
          <a:p>
            <a:pPr eaLnBrk="1" hangingPunct="1"/>
            <a:r>
              <a:rPr lang="en-US" altLang="en-US" sz="2400" dirty="0"/>
              <a:t>	• T(n) = expected time of algorithm over all inputs of 	size n.</a:t>
            </a:r>
          </a:p>
          <a:p>
            <a:pPr eaLnBrk="1" hangingPunct="1"/>
            <a:r>
              <a:rPr lang="en-US" altLang="en-US" sz="2400" dirty="0"/>
              <a:t>	• Need assumption of statistical distribution of inputs.</a:t>
            </a:r>
            <a:endParaRPr lang="tr-TR" altLang="en-US" sz="2400" dirty="0"/>
          </a:p>
          <a:p>
            <a:pPr eaLnBrk="1" hangingPunct="1"/>
            <a:endParaRPr lang="en-US" altLang="en-US" sz="2400" dirty="0"/>
          </a:p>
          <a:p>
            <a:pPr eaLnBrk="1" hangingPunct="1"/>
            <a:r>
              <a:rPr lang="en-US" altLang="en-US" sz="2400" b="1" dirty="0">
                <a:solidFill>
                  <a:srgbClr val="008000"/>
                </a:solidFill>
              </a:rPr>
              <a:t>Best-case:</a:t>
            </a:r>
            <a:endParaRPr lang="en-US" altLang="en-US" sz="2400" dirty="0"/>
          </a:p>
          <a:p>
            <a:pPr eaLnBrk="1" hangingPunct="1"/>
            <a:r>
              <a:rPr lang="en-US" altLang="en-US" sz="2400" dirty="0"/>
              <a:t>	• Cheat with a slow algorithm that works fast on some 	input.</a:t>
            </a:r>
          </a:p>
          <a:p>
            <a:pPr eaLnBrk="1" hangingPunct="1"/>
            <a:endParaRPr lang="en-US" altLang="en-US" sz="2400" dirty="0"/>
          </a:p>
        </p:txBody>
      </p:sp>
    </p:spTree>
    <p:extLst>
      <p:ext uri="{BB962C8B-B14F-4D97-AF65-F5344CB8AC3E}">
        <p14:creationId xmlns:p14="http://schemas.microsoft.com/office/powerpoint/2010/main" val="773806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ox(in)">
                                      <p:cBhvr>
                                        <p:cTn id="7" dur="500"/>
                                        <p:tgtEl>
                                          <p:spTgt spid="1126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ox(in)">
                                      <p:cBhvr>
                                        <p:cTn id="10" dur="500"/>
                                        <p:tgtEl>
                                          <p:spTgt spid="112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animEffect transition="in" filter="box(in)">
                                      <p:cBhvr>
                                        <p:cTn id="15" dur="500"/>
                                        <p:tgtEl>
                                          <p:spTgt spid="112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ox(in)">
                                      <p:cBhvr>
                                        <p:cTn id="18" dur="500"/>
                                        <p:tgtEl>
                                          <p:spTgt spid="112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ox(in)">
                                      <p:cBhvr>
                                        <p:cTn id="21" dur="500"/>
                                        <p:tgtEl>
                                          <p:spTgt spid="11267">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1267">
                                            <p:txEl>
                                              <p:pRg st="8" end="8"/>
                                            </p:txEl>
                                          </p:spTgt>
                                        </p:tgtEl>
                                        <p:attrNameLst>
                                          <p:attrName>style.visibility</p:attrName>
                                        </p:attrNameLst>
                                      </p:cBhvr>
                                      <p:to>
                                        <p:strVal val="visible"/>
                                      </p:to>
                                    </p:set>
                                    <p:animEffect transition="in" filter="box(in)">
                                      <p:cBhvr>
                                        <p:cTn id="26" dur="500"/>
                                        <p:tgtEl>
                                          <p:spTgt spid="11267">
                                            <p:txEl>
                                              <p:pRg st="8" end="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1267">
                                            <p:txEl>
                                              <p:pRg st="9" end="9"/>
                                            </p:txEl>
                                          </p:spTgt>
                                        </p:tgtEl>
                                        <p:attrNameLst>
                                          <p:attrName>style.visibility</p:attrName>
                                        </p:attrNameLst>
                                      </p:cBhvr>
                                      <p:to>
                                        <p:strVal val="visible"/>
                                      </p:to>
                                    </p:set>
                                    <p:animEffect transition="in" filter="box(in)">
                                      <p:cBhvr>
                                        <p:cTn id="29"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5B5E59-FD83-4B66-AA01-1CAAD229D995}"/>
              </a:ext>
            </a:extLst>
          </p:cNvPr>
          <p:cNvSpPr>
            <a:spLocks noGrp="1"/>
          </p:cNvSpPr>
          <p:nvPr>
            <p:ph type="title"/>
          </p:nvPr>
        </p:nvSpPr>
        <p:spPr>
          <a:xfrm>
            <a:off x="573409" y="559477"/>
            <a:ext cx="3765200" cy="5709931"/>
          </a:xfrm>
        </p:spPr>
        <p:txBody>
          <a:bodyPr>
            <a:normAutofit/>
          </a:bodyPr>
          <a:lstStyle/>
          <a:p>
            <a:pPr algn="ctr"/>
            <a:r>
              <a:rPr lang="en-US" altLang="en-US" sz="4000" dirty="0">
                <a:solidFill>
                  <a:schemeClr val="tx1"/>
                </a:solidFill>
                <a:latin typeface="Times New Roman" panose="02020603050405020304" pitchFamily="18" charset="0"/>
              </a:rPr>
              <a:t>3. how to analyze algorithms </a:t>
            </a:r>
            <a:r>
              <a:rPr lang="en-US" b="1" dirty="0"/>
              <a:t>: </a:t>
            </a:r>
            <a:br>
              <a:rPr lang="en-US" dirty="0"/>
            </a:br>
            <a:endParaRPr lang="en-US" dirty="0"/>
          </a:p>
        </p:txBody>
      </p:sp>
      <p:graphicFrame>
        <p:nvGraphicFramePr>
          <p:cNvPr id="14" name="Content Placeholder 2">
            <a:extLst>
              <a:ext uri="{FF2B5EF4-FFF2-40B4-BE49-F238E27FC236}">
                <a16:creationId xmlns:a16="http://schemas.microsoft.com/office/drawing/2014/main" id="{289FEFA3-5818-4854-A356-35FF00D6B85D}"/>
              </a:ext>
            </a:extLst>
          </p:cNvPr>
          <p:cNvGraphicFramePr>
            <a:graphicFrameLocks noGrp="1"/>
          </p:cNvGraphicFramePr>
          <p:nvPr>
            <p:ph idx="1"/>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667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5B5E59-FD83-4B66-AA01-1CAAD229D995}"/>
              </a:ext>
            </a:extLst>
          </p:cNvPr>
          <p:cNvSpPr>
            <a:spLocks noGrp="1"/>
          </p:cNvSpPr>
          <p:nvPr>
            <p:ph type="title"/>
          </p:nvPr>
        </p:nvSpPr>
        <p:spPr>
          <a:xfrm>
            <a:off x="573409" y="559477"/>
            <a:ext cx="3765200" cy="5709931"/>
          </a:xfrm>
        </p:spPr>
        <p:txBody>
          <a:bodyPr>
            <a:normAutofit/>
          </a:bodyPr>
          <a:lstStyle/>
          <a:p>
            <a:pPr algn="ctr"/>
            <a:r>
              <a:rPr lang="en-US" altLang="en-US" sz="4000" dirty="0">
                <a:latin typeface="Times New Roman" panose="02020603050405020304" pitchFamily="18" charset="0"/>
              </a:rPr>
              <a:t>4.How to test a program </a:t>
            </a:r>
            <a:br>
              <a:rPr lang="en-US" dirty="0"/>
            </a:br>
            <a:endParaRPr lang="en-US" dirty="0"/>
          </a:p>
        </p:txBody>
      </p:sp>
      <p:graphicFrame>
        <p:nvGraphicFramePr>
          <p:cNvPr id="14" name="Content Placeholder 2">
            <a:extLst>
              <a:ext uri="{FF2B5EF4-FFF2-40B4-BE49-F238E27FC236}">
                <a16:creationId xmlns:a16="http://schemas.microsoft.com/office/drawing/2014/main" id="{289FEFA3-5818-4854-A356-35FF00D6B85D}"/>
              </a:ext>
            </a:extLst>
          </p:cNvPr>
          <p:cNvGraphicFramePr>
            <a:graphicFrameLocks noGrp="1"/>
          </p:cNvGraphicFramePr>
          <p:nvPr>
            <p:ph idx="1"/>
            <p:extLst>
              <p:ext uri="{D42A27DB-BD31-4B8C-83A1-F6EECF244321}">
                <p14:modId xmlns:p14="http://schemas.microsoft.com/office/powerpoint/2010/main" val="419727226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46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DB7ADBC-26DA-450D-A8BF-E1ACCB466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234"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692FB99-428A-4151-9665-80E56EF03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870" y="1"/>
            <a:ext cx="6069184" cy="2839783"/>
          </a:xfrm>
          <a:custGeom>
            <a:avLst/>
            <a:gdLst>
              <a:gd name="connsiteX0" fmla="*/ 0 w 6069184"/>
              <a:gd name="connsiteY0" fmla="*/ 0 h 2839783"/>
              <a:gd name="connsiteX1" fmla="*/ 6069184 w 6069184"/>
              <a:gd name="connsiteY1" fmla="*/ 0 h 2839783"/>
              <a:gd name="connsiteX2" fmla="*/ 6063824 w 6069184"/>
              <a:gd name="connsiteY2" fmla="*/ 106160 h 2839783"/>
              <a:gd name="connsiteX3" fmla="*/ 3034592 w 6069184"/>
              <a:gd name="connsiteY3" fmla="*/ 2839783 h 2839783"/>
              <a:gd name="connsiteX4" fmla="*/ 5361 w 6069184"/>
              <a:gd name="connsiteY4" fmla="*/ 106160 h 283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9184" h="2839783">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solidFill>
            <a:srgbClr val="E3411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E3C0EDB-60D3-4CEF-8B80-C6D01E08D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6216"/>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B306978-A26E-4AC4-9EAA-BD29BD476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20244"/>
            <a:ext cx="5001415" cy="3733214"/>
          </a:xfrm>
          <a:custGeom>
            <a:avLst/>
            <a:gdLst>
              <a:gd name="connsiteX0" fmla="*/ 1956463 w 5001415"/>
              <a:gd name="connsiteY0" fmla="*/ 0 h 3733214"/>
              <a:gd name="connsiteX1" fmla="*/ 5001415 w 5001415"/>
              <a:gd name="connsiteY1" fmla="*/ 3044952 h 3733214"/>
              <a:gd name="connsiteX2" fmla="*/ 4939553 w 5001415"/>
              <a:gd name="connsiteY2" fmla="*/ 3658617 h 3733214"/>
              <a:gd name="connsiteX3" fmla="*/ 4920372 w 5001415"/>
              <a:gd name="connsiteY3" fmla="*/ 3733214 h 3733214"/>
              <a:gd name="connsiteX4" fmla="*/ 0 w 5001415"/>
              <a:gd name="connsiteY4" fmla="*/ 3733214 h 3733214"/>
              <a:gd name="connsiteX5" fmla="*/ 0 w 5001415"/>
              <a:gd name="connsiteY5" fmla="*/ 713124 h 3733214"/>
              <a:gd name="connsiteX6" fmla="*/ 19591 w 5001415"/>
              <a:gd name="connsiteY6" fmla="*/ 695319 h 3733214"/>
              <a:gd name="connsiteX7" fmla="*/ 1956463 w 5001415"/>
              <a:gd name="connsiteY7" fmla="*/ 0 h 37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0C269CE-FB56-4D68-8CFB-1CFD5F350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837" y="495702"/>
            <a:ext cx="6428625" cy="6357756"/>
          </a:xfrm>
          <a:custGeom>
            <a:avLst/>
            <a:gdLst>
              <a:gd name="connsiteX0" fmla="*/ 4279392 w 6428625"/>
              <a:gd name="connsiteY0" fmla="*/ 0 h 6357756"/>
              <a:gd name="connsiteX1" fmla="*/ 6319204 w 6428625"/>
              <a:gd name="connsiteY1" fmla="*/ 516500 h 6357756"/>
              <a:gd name="connsiteX2" fmla="*/ 6428625 w 6428625"/>
              <a:gd name="connsiteY2" fmla="*/ 579415 h 6357756"/>
              <a:gd name="connsiteX3" fmla="*/ 6428625 w 6428625"/>
              <a:gd name="connsiteY3" fmla="*/ 6357756 h 6357756"/>
              <a:gd name="connsiteX4" fmla="*/ 539921 w 6428625"/>
              <a:gd name="connsiteY4" fmla="*/ 6357756 h 6357756"/>
              <a:gd name="connsiteX5" fmla="*/ 516500 w 6428625"/>
              <a:gd name="connsiteY5" fmla="*/ 6319205 h 6357756"/>
              <a:gd name="connsiteX6" fmla="*/ 0 w 6428625"/>
              <a:gd name="connsiteY6" fmla="*/ 4279392 h 6357756"/>
              <a:gd name="connsiteX7" fmla="*/ 4279392 w 6428625"/>
              <a:gd name="connsiteY7" fmla="*/ 0 h 635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8625" h="6357756">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D7E7F-75F7-4581-A930-C4DEBC2A8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4429" y="660294"/>
            <a:ext cx="6264033" cy="6193164"/>
          </a:xfrm>
          <a:custGeom>
            <a:avLst/>
            <a:gdLst>
              <a:gd name="connsiteX0" fmla="*/ 4114800 w 6264033"/>
              <a:gd name="connsiteY0" fmla="*/ 0 h 6193164"/>
              <a:gd name="connsiteX1" fmla="*/ 6248473 w 6264033"/>
              <a:gd name="connsiteY1" fmla="*/ 595714 h 6193164"/>
              <a:gd name="connsiteX2" fmla="*/ 6264033 w 6264033"/>
              <a:gd name="connsiteY2" fmla="*/ 605689 h 6193164"/>
              <a:gd name="connsiteX3" fmla="*/ 6264033 w 6264033"/>
              <a:gd name="connsiteY3" fmla="*/ 6193164 h 6193164"/>
              <a:gd name="connsiteX4" fmla="*/ 567718 w 6264033"/>
              <a:gd name="connsiteY4" fmla="*/ 6193164 h 6193164"/>
              <a:gd name="connsiteX5" fmla="*/ 496635 w 6264033"/>
              <a:gd name="connsiteY5" fmla="*/ 6076158 h 6193164"/>
              <a:gd name="connsiteX6" fmla="*/ 0 w 6264033"/>
              <a:gd name="connsiteY6" fmla="*/ 4114800 h 6193164"/>
              <a:gd name="connsiteX7" fmla="*/ 4114800 w 6264033"/>
              <a:gd name="connsiteY7" fmla="*/ 0 h 619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033" h="6193164">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50C60B-D13D-4E4F-8D80-567FB56CB464}"/>
              </a:ext>
            </a:extLst>
          </p:cNvPr>
          <p:cNvSpPr>
            <a:spLocks noGrp="1"/>
          </p:cNvSpPr>
          <p:nvPr>
            <p:ph type="ctrTitle"/>
          </p:nvPr>
        </p:nvSpPr>
        <p:spPr>
          <a:xfrm>
            <a:off x="6789743" y="2530063"/>
            <a:ext cx="4996329" cy="1936752"/>
          </a:xfrm>
        </p:spPr>
        <p:txBody>
          <a:bodyPr>
            <a:normAutofit/>
          </a:bodyPr>
          <a:lstStyle/>
          <a:p>
            <a:r>
              <a:rPr lang="en-US" altLang="zh-CN" dirty="0"/>
              <a:t>Algorithm Analysis…</a:t>
            </a:r>
            <a:endParaRPr lang="en-US" dirty="0">
              <a:solidFill>
                <a:srgbClr val="FFFFFF"/>
              </a:solidFill>
            </a:endParaRPr>
          </a:p>
        </p:txBody>
      </p:sp>
      <p:sp>
        <p:nvSpPr>
          <p:cNvPr id="3" name="Subtitle 2">
            <a:extLst>
              <a:ext uri="{FF2B5EF4-FFF2-40B4-BE49-F238E27FC236}">
                <a16:creationId xmlns:a16="http://schemas.microsoft.com/office/drawing/2014/main" id="{A3F379CF-A0B9-4D2F-B3C4-1563E4ABFFD7}"/>
              </a:ext>
            </a:extLst>
          </p:cNvPr>
          <p:cNvSpPr>
            <a:spLocks noGrp="1"/>
          </p:cNvSpPr>
          <p:nvPr>
            <p:ph type="subTitle" idx="1"/>
          </p:nvPr>
        </p:nvSpPr>
        <p:spPr>
          <a:xfrm>
            <a:off x="6789743" y="4632160"/>
            <a:ext cx="4996328" cy="1068293"/>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4946436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2">
            <a:extLst>
              <a:ext uri="{FF2B5EF4-FFF2-40B4-BE49-F238E27FC236}">
                <a16:creationId xmlns:a16="http://schemas.microsoft.com/office/drawing/2014/main" id="{6A965C69-4ED3-094C-AD01-B0BCB659FF0E}"/>
              </a:ext>
            </a:extLst>
          </p:cNvPr>
          <p:cNvSpPr txBox="1">
            <a:spLocks noChangeArrowheads="1"/>
          </p:cNvSpPr>
          <p:nvPr/>
        </p:nvSpPr>
        <p:spPr bwMode="gray">
          <a:xfrm>
            <a:off x="390525" y="2057400"/>
            <a:ext cx="3190875"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lnSpc>
                <a:spcPct val="90000"/>
              </a:lnSpc>
              <a:spcAft>
                <a:spcPts val="600"/>
              </a:spcAft>
            </a:pPr>
            <a:r>
              <a:rPr lang="en-US" altLang="zh-CN" dirty="0">
                <a:solidFill>
                  <a:srgbClr val="FFFFFF"/>
                </a:solidFill>
              </a:rPr>
              <a:t>Algorithm Analysis…</a:t>
            </a:r>
          </a:p>
        </p:txBody>
      </p:sp>
      <p:graphicFrame>
        <p:nvGraphicFramePr>
          <p:cNvPr id="50181" name="Rectangle 3">
            <a:extLst>
              <a:ext uri="{FF2B5EF4-FFF2-40B4-BE49-F238E27FC236}">
                <a16:creationId xmlns:a16="http://schemas.microsoft.com/office/drawing/2014/main" id="{B3681415-D75D-4C7C-AC03-46164CDFD319}"/>
              </a:ext>
            </a:extLst>
          </p:cNvPr>
          <p:cNvGraphicFramePr>
            <a:graphicFrameLocks noGrp="1"/>
          </p:cNvGraphicFramePr>
          <p:nvPr>
            <p:ph idx="1"/>
            <p:extLst>
              <p:ext uri="{D42A27DB-BD31-4B8C-83A1-F6EECF244321}">
                <p14:modId xmlns:p14="http://schemas.microsoft.com/office/powerpoint/2010/main" val="4150037957"/>
              </p:ext>
            </p:extLst>
          </p:nvPr>
        </p:nvGraphicFramePr>
        <p:xfrm>
          <a:off x="3971924" y="944706"/>
          <a:ext cx="7684457" cy="5003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75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2">
            <a:extLst>
              <a:ext uri="{FF2B5EF4-FFF2-40B4-BE49-F238E27FC236}">
                <a16:creationId xmlns:a16="http://schemas.microsoft.com/office/drawing/2014/main" id="{1974FF81-4D41-C940-BA69-4C344FC35423}"/>
              </a:ext>
            </a:extLst>
          </p:cNvPr>
          <p:cNvSpPr txBox="1">
            <a:spLocks noChangeArrowheads="1"/>
          </p:cNvSpPr>
          <p:nvPr/>
        </p:nvSpPr>
        <p:spPr bwMode="gray">
          <a:xfrm>
            <a:off x="76200" y="2057400"/>
            <a:ext cx="3505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lnSpc>
                <a:spcPct val="90000"/>
              </a:lnSpc>
              <a:spcAft>
                <a:spcPts val="600"/>
              </a:spcAft>
            </a:pPr>
            <a:r>
              <a:rPr lang="en-US" altLang="zh-CN" b="1" dirty="0">
                <a:solidFill>
                  <a:srgbClr val="FFFFFF"/>
                </a:solidFill>
              </a:rPr>
              <a:t>Analyzing an algorithm</a:t>
            </a:r>
          </a:p>
          <a:p>
            <a:pPr algn="ctr" defTabSz="914400">
              <a:lnSpc>
                <a:spcPct val="90000"/>
              </a:lnSpc>
              <a:spcAft>
                <a:spcPts val="600"/>
              </a:spcAft>
            </a:pPr>
            <a:endParaRPr lang="en-US" altLang="zh-CN" dirty="0">
              <a:solidFill>
                <a:srgbClr val="FFFFFF"/>
              </a:solidFill>
            </a:endParaRPr>
          </a:p>
        </p:txBody>
      </p:sp>
      <p:graphicFrame>
        <p:nvGraphicFramePr>
          <p:cNvPr id="7" name="Content Placeholder 2">
            <a:extLst>
              <a:ext uri="{FF2B5EF4-FFF2-40B4-BE49-F238E27FC236}">
                <a16:creationId xmlns:a16="http://schemas.microsoft.com/office/drawing/2014/main" id="{55F81779-3CA7-4D86-B8ED-CA0F8B1CB72C}"/>
              </a:ext>
            </a:extLst>
          </p:cNvPr>
          <p:cNvGraphicFramePr>
            <a:graphicFrameLocks noGrp="1"/>
          </p:cNvGraphicFramePr>
          <p:nvPr>
            <p:ph idx="1"/>
            <p:extLst>
              <p:ext uri="{D42A27DB-BD31-4B8C-83A1-F6EECF244321}">
                <p14:modId xmlns:p14="http://schemas.microsoft.com/office/powerpoint/2010/main" val="3562140343"/>
              </p:ext>
            </p:extLst>
          </p:nvPr>
        </p:nvGraphicFramePr>
        <p:xfrm>
          <a:off x="3829050" y="762000"/>
          <a:ext cx="7524750" cy="492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14753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vonVTI">
  <a:themeElements>
    <a:clrScheme name="">
      <a:dk1>
        <a:srgbClr val="000000"/>
      </a:dk1>
      <a:lt1>
        <a:srgbClr val="FFFFFF"/>
      </a:lt1>
      <a:dk2>
        <a:srgbClr val="323B22"/>
      </a:dk2>
      <a:lt2>
        <a:srgbClr val="E2E6E8"/>
      </a:lt2>
      <a:accent1>
        <a:srgbClr val="C97647"/>
      </a:accent1>
      <a:accent2>
        <a:srgbClr val="B79B35"/>
      </a:accent2>
      <a:accent3>
        <a:srgbClr val="94AA3C"/>
      </a:accent3>
      <a:accent4>
        <a:srgbClr val="66B535"/>
      </a:accent4>
      <a:accent5>
        <a:srgbClr val="41B744"/>
      </a:accent5>
      <a:accent6>
        <a:srgbClr val="35B76F"/>
      </a:accent6>
      <a:hlink>
        <a:srgbClr val="3C8AB6"/>
      </a:hlink>
      <a:folHlink>
        <a:srgbClr val="828282"/>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5000</TotalTime>
  <Words>1726</Words>
  <Application>Microsoft Office PowerPoint</Application>
  <PresentationFormat>Widescreen</PresentationFormat>
  <Paragraphs>253</Paragraphs>
  <Slides>41</Slides>
  <Notes>2</Notes>
  <HiddenSlides>1</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41</vt:i4>
      </vt:variant>
    </vt:vector>
  </HeadingPairs>
  <TitlesOfParts>
    <vt:vector size="56" baseType="lpstr">
      <vt:lpstr>SimSun</vt:lpstr>
      <vt:lpstr>Abadi</vt:lpstr>
      <vt:lpstr>Arial</vt:lpstr>
      <vt:lpstr>Calibri</vt:lpstr>
      <vt:lpstr>Calibri Light</vt:lpstr>
      <vt:lpstr>Courier New</vt:lpstr>
      <vt:lpstr>Garamond</vt:lpstr>
      <vt:lpstr>Monotype Corsiva</vt:lpstr>
      <vt:lpstr>Nunito sans</vt:lpstr>
      <vt:lpstr>OpenSans</vt:lpstr>
      <vt:lpstr>Times New Roman</vt:lpstr>
      <vt:lpstr>Wingdings</vt:lpstr>
      <vt:lpstr>Office Theme</vt:lpstr>
      <vt:lpstr>SavonVTI</vt:lpstr>
      <vt:lpstr>1_Office Theme</vt:lpstr>
      <vt:lpstr>Study of algorithm-     4 areas</vt:lpstr>
      <vt:lpstr>Study of algorithm</vt:lpstr>
      <vt:lpstr>PowerPoint Presentation</vt:lpstr>
      <vt:lpstr>2.How to validate an algorithm:  </vt:lpstr>
      <vt:lpstr>3. how to analyze algorithms :  </vt:lpstr>
      <vt:lpstr>4.How to test a program  </vt:lpstr>
      <vt:lpstr>Algorithm Analysis…</vt:lpstr>
      <vt:lpstr>PowerPoint Presentation</vt:lpstr>
      <vt:lpstr>PowerPoint Presentation</vt:lpstr>
      <vt:lpstr>Factors affecting the running(computational) time</vt:lpstr>
      <vt:lpstr>Algorithm Analysis- important points</vt:lpstr>
      <vt:lpstr>Input Size</vt:lpstr>
      <vt:lpstr>Apriori and Apostiari Analysis</vt:lpstr>
      <vt:lpstr>Apriori Analysis</vt:lpstr>
      <vt:lpstr>Apostiari analysis</vt:lpstr>
      <vt:lpstr>Apostiari analysis  cont…..</vt:lpstr>
      <vt:lpstr>Analysis of Algorithms- goal</vt:lpstr>
      <vt:lpstr>Algorithm Analysis…what it means??</vt:lpstr>
      <vt:lpstr>Algorithm Analysis…what it means??</vt:lpstr>
      <vt:lpstr>Which is best for problem- how to judge?</vt:lpstr>
      <vt:lpstr>Time Complexity</vt:lpstr>
      <vt:lpstr>Space Complexity</vt:lpstr>
      <vt:lpstr>Time Complexity</vt:lpstr>
      <vt:lpstr>Time Complexity</vt:lpstr>
      <vt:lpstr>Time Complexity</vt:lpstr>
      <vt:lpstr>Time Complexity</vt:lpstr>
      <vt:lpstr>Time Complexity: Example 1</vt:lpstr>
      <vt:lpstr>Example 2</vt:lpstr>
      <vt:lpstr>Time Complexity: Example 2</vt:lpstr>
      <vt:lpstr>PowerPoint Presentation</vt:lpstr>
      <vt:lpstr>Space Complexity</vt:lpstr>
      <vt:lpstr>Why do you need to calculate space complexity? </vt:lpstr>
      <vt:lpstr>Space Complexity</vt:lpstr>
      <vt:lpstr>Calculating the Space Complexity </vt:lpstr>
      <vt:lpstr>Example #1 </vt:lpstr>
      <vt:lpstr>PowerPoint Presentation</vt:lpstr>
      <vt:lpstr>PowerPoint Presentation</vt:lpstr>
      <vt:lpstr>PowerPoint Presentation</vt:lpstr>
      <vt:lpstr>PowerPoint Presentation</vt:lpstr>
      <vt:lpstr>PowerPoint Presentation</vt:lpstr>
      <vt:lpstr>Kinds of analyses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algorithm</dc:title>
  <dc:creator>y833 </dc:creator>
  <cp:lastModifiedBy>Anju Anil</cp:lastModifiedBy>
  <cp:revision>27</cp:revision>
  <dcterms:created xsi:type="dcterms:W3CDTF">2019-08-06T04:19:25Z</dcterms:created>
  <dcterms:modified xsi:type="dcterms:W3CDTF">2022-08-11T06:03:05Z</dcterms:modified>
</cp:coreProperties>
</file>