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7" r:id="rId7"/>
    <p:sldId id="265" r:id="rId8"/>
    <p:sldId id="266" r:id="rId9"/>
    <p:sldId id="270" r:id="rId10"/>
    <p:sldId id="268" r:id="rId11"/>
    <p:sldId id="269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75" d="100"/>
          <a:sy n="7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49105-9AEC-45A9-B392-1D7687A8B2D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1BB28-5010-4A5D-A056-DECD35CD6D5E}">
      <dgm:prSet custT="1"/>
      <dgm:spPr/>
      <dgm:t>
        <a:bodyPr/>
        <a:lstStyle/>
        <a:p>
          <a:r>
            <a:rPr lang="en-US" sz="2400"/>
            <a:t>Divide</a:t>
          </a:r>
        </a:p>
      </dgm:t>
    </dgm:pt>
    <dgm:pt modelId="{F00D8E09-4CEB-4344-B513-333BEDCD5B9E}" type="parTrans" cxnId="{1E90CB0D-6A6A-4624-83E4-0AA1FD1C139F}">
      <dgm:prSet/>
      <dgm:spPr/>
      <dgm:t>
        <a:bodyPr/>
        <a:lstStyle/>
        <a:p>
          <a:endParaRPr lang="en-US" sz="2000"/>
        </a:p>
      </dgm:t>
    </dgm:pt>
    <dgm:pt modelId="{6DA3E004-1D17-4C68-B9A9-A836071EEEB8}" type="sibTrans" cxnId="{1E90CB0D-6A6A-4624-83E4-0AA1FD1C139F}">
      <dgm:prSet/>
      <dgm:spPr/>
      <dgm:t>
        <a:bodyPr/>
        <a:lstStyle/>
        <a:p>
          <a:endParaRPr lang="en-US" sz="2000"/>
        </a:p>
      </dgm:t>
    </dgm:pt>
    <dgm:pt modelId="{2AACE1DE-25C6-4729-BE97-70A438BD24BB}">
      <dgm:prSet custT="1"/>
      <dgm:spPr/>
      <dgm:t>
        <a:bodyPr/>
        <a:lstStyle/>
        <a:p>
          <a:r>
            <a:rPr lang="en-US" sz="1800" dirty="0">
              <a:solidFill>
                <a:srgbClr val="C00000"/>
              </a:solidFill>
            </a:rPr>
            <a:t>Divide </a:t>
          </a:r>
          <a:r>
            <a:rPr lang="en-US" sz="1800" dirty="0"/>
            <a:t>the problem into a number of sub-problems</a:t>
          </a:r>
        </a:p>
      </dgm:t>
    </dgm:pt>
    <dgm:pt modelId="{65CBB83B-AC8A-4663-BBC5-6A67AE64813C}" type="parTrans" cxnId="{33BD2106-0C10-4658-B904-83AD7789F9CE}">
      <dgm:prSet/>
      <dgm:spPr/>
      <dgm:t>
        <a:bodyPr/>
        <a:lstStyle/>
        <a:p>
          <a:endParaRPr lang="en-US" sz="2000"/>
        </a:p>
      </dgm:t>
    </dgm:pt>
    <dgm:pt modelId="{FEA0ABE3-5EA3-4D7C-976A-D0622B985086}" type="sibTrans" cxnId="{33BD2106-0C10-4658-B904-83AD7789F9CE}">
      <dgm:prSet/>
      <dgm:spPr/>
      <dgm:t>
        <a:bodyPr/>
        <a:lstStyle/>
        <a:p>
          <a:endParaRPr lang="en-US" sz="2000"/>
        </a:p>
      </dgm:t>
    </dgm:pt>
    <dgm:pt modelId="{EF0B16B3-2114-4217-B547-21FDBD217059}">
      <dgm:prSet custT="1"/>
      <dgm:spPr/>
      <dgm:t>
        <a:bodyPr/>
        <a:lstStyle/>
        <a:p>
          <a:r>
            <a:rPr lang="en-US" sz="1400"/>
            <a:t>Similar sub-problems of smaller size</a:t>
          </a:r>
        </a:p>
      </dgm:t>
    </dgm:pt>
    <dgm:pt modelId="{E6CC56C7-3D68-4B0C-96CE-A8C0BD5E6D7D}" type="parTrans" cxnId="{A913DCF4-29DE-41A7-BE6F-B6D7FF353A2F}">
      <dgm:prSet/>
      <dgm:spPr/>
      <dgm:t>
        <a:bodyPr/>
        <a:lstStyle/>
        <a:p>
          <a:endParaRPr lang="en-US" sz="2000"/>
        </a:p>
      </dgm:t>
    </dgm:pt>
    <dgm:pt modelId="{19FD0562-AC2F-48C6-BED2-3FFC3E0DA635}" type="sibTrans" cxnId="{A913DCF4-29DE-41A7-BE6F-B6D7FF353A2F}">
      <dgm:prSet/>
      <dgm:spPr/>
      <dgm:t>
        <a:bodyPr/>
        <a:lstStyle/>
        <a:p>
          <a:endParaRPr lang="en-US" sz="2000"/>
        </a:p>
      </dgm:t>
    </dgm:pt>
    <dgm:pt modelId="{C5CE4798-F29A-4664-850B-3CAF9848819A}">
      <dgm:prSet custT="1"/>
      <dgm:spPr/>
      <dgm:t>
        <a:bodyPr/>
        <a:lstStyle/>
        <a:p>
          <a:r>
            <a:rPr lang="en-US" sz="2400" dirty="0"/>
            <a:t>Conquer</a:t>
          </a:r>
        </a:p>
      </dgm:t>
    </dgm:pt>
    <dgm:pt modelId="{3512196C-585B-4DD8-B91D-1B9648AEF5E7}" type="parTrans" cxnId="{75296B4E-5C35-4553-97DC-890FBDCCFD2A}">
      <dgm:prSet/>
      <dgm:spPr/>
      <dgm:t>
        <a:bodyPr/>
        <a:lstStyle/>
        <a:p>
          <a:endParaRPr lang="en-US" sz="2000"/>
        </a:p>
      </dgm:t>
    </dgm:pt>
    <dgm:pt modelId="{A0A80950-A5DF-483C-9D67-650F9C9422C9}" type="sibTrans" cxnId="{75296B4E-5C35-4553-97DC-890FBDCCFD2A}">
      <dgm:prSet/>
      <dgm:spPr/>
      <dgm:t>
        <a:bodyPr/>
        <a:lstStyle/>
        <a:p>
          <a:endParaRPr lang="en-US" sz="2000"/>
        </a:p>
      </dgm:t>
    </dgm:pt>
    <dgm:pt modelId="{EC5E5E59-1711-439B-AD2F-BAAEE0A8D1A6}">
      <dgm:prSet custT="1"/>
      <dgm:spPr/>
      <dgm:t>
        <a:bodyPr/>
        <a:lstStyle/>
        <a:p>
          <a:r>
            <a:rPr lang="en-US" sz="1800" dirty="0">
              <a:solidFill>
                <a:srgbClr val="C00000"/>
              </a:solidFill>
            </a:rPr>
            <a:t>Conquer </a:t>
          </a:r>
          <a:r>
            <a:rPr lang="en-US" sz="1800" dirty="0"/>
            <a:t>the sub-problems</a:t>
          </a:r>
        </a:p>
      </dgm:t>
    </dgm:pt>
    <dgm:pt modelId="{F3D31870-F713-4871-9429-E4CB86A3B035}" type="parTrans" cxnId="{EF68FC2A-4FBC-484F-9FFE-955C8A804C6B}">
      <dgm:prSet/>
      <dgm:spPr/>
      <dgm:t>
        <a:bodyPr/>
        <a:lstStyle/>
        <a:p>
          <a:endParaRPr lang="en-US" sz="2000"/>
        </a:p>
      </dgm:t>
    </dgm:pt>
    <dgm:pt modelId="{7BD6B121-B1A5-45E6-8427-385D11A26B7D}" type="sibTrans" cxnId="{EF68FC2A-4FBC-484F-9FFE-955C8A804C6B}">
      <dgm:prSet/>
      <dgm:spPr/>
      <dgm:t>
        <a:bodyPr/>
        <a:lstStyle/>
        <a:p>
          <a:endParaRPr lang="en-US" sz="2000"/>
        </a:p>
      </dgm:t>
    </dgm:pt>
    <dgm:pt modelId="{0CAB4B9D-2884-4B62-8166-02878C4448F8}">
      <dgm:prSet custT="1"/>
      <dgm:spPr/>
      <dgm:t>
        <a:bodyPr/>
        <a:lstStyle/>
        <a:p>
          <a:r>
            <a:rPr lang="en-US" sz="1400"/>
            <a:t>Solve the sub-problems recursively</a:t>
          </a:r>
        </a:p>
      </dgm:t>
    </dgm:pt>
    <dgm:pt modelId="{22EA28CA-AE29-46EA-B888-D81C984E3B6F}" type="parTrans" cxnId="{ACA72F6C-49AB-4C65-9772-7C9CDED6369C}">
      <dgm:prSet/>
      <dgm:spPr/>
      <dgm:t>
        <a:bodyPr/>
        <a:lstStyle/>
        <a:p>
          <a:endParaRPr lang="en-US" sz="2000"/>
        </a:p>
      </dgm:t>
    </dgm:pt>
    <dgm:pt modelId="{3AA38FD2-EFCA-4552-8E0D-0B4EDCA79575}" type="sibTrans" cxnId="{ACA72F6C-49AB-4C65-9772-7C9CDED6369C}">
      <dgm:prSet/>
      <dgm:spPr/>
      <dgm:t>
        <a:bodyPr/>
        <a:lstStyle/>
        <a:p>
          <a:endParaRPr lang="en-US" sz="2000"/>
        </a:p>
      </dgm:t>
    </dgm:pt>
    <dgm:pt modelId="{245C7332-5DBD-4B55-BA3D-B27950EE8B75}">
      <dgm:prSet custT="1"/>
      <dgm:spPr/>
      <dgm:t>
        <a:bodyPr/>
        <a:lstStyle/>
        <a:p>
          <a:r>
            <a:rPr lang="en-US" sz="1400" dirty="0"/>
            <a:t>Sub-problem size small enough to solve the problems in straightforward manner</a:t>
          </a:r>
        </a:p>
      </dgm:t>
    </dgm:pt>
    <dgm:pt modelId="{8D3C3A1B-A650-4933-9F20-6C8C7423FB1A}" type="parTrans" cxnId="{30E20EB5-5D41-4D16-87BF-B8579AE9830E}">
      <dgm:prSet/>
      <dgm:spPr/>
      <dgm:t>
        <a:bodyPr/>
        <a:lstStyle/>
        <a:p>
          <a:endParaRPr lang="en-US" sz="2000"/>
        </a:p>
      </dgm:t>
    </dgm:pt>
    <dgm:pt modelId="{74EEF9C9-F02A-4EFA-B315-BADB29FEFD93}" type="sibTrans" cxnId="{30E20EB5-5D41-4D16-87BF-B8579AE9830E}">
      <dgm:prSet/>
      <dgm:spPr/>
      <dgm:t>
        <a:bodyPr/>
        <a:lstStyle/>
        <a:p>
          <a:endParaRPr lang="en-US" sz="2000"/>
        </a:p>
      </dgm:t>
    </dgm:pt>
    <dgm:pt modelId="{A35FF9DD-434B-4893-8A0A-EF33FD6875DC}">
      <dgm:prSet custT="1"/>
      <dgm:spPr/>
      <dgm:t>
        <a:bodyPr/>
        <a:lstStyle/>
        <a:p>
          <a:r>
            <a:rPr lang="en-US" sz="2400"/>
            <a:t>Combine</a:t>
          </a:r>
        </a:p>
      </dgm:t>
    </dgm:pt>
    <dgm:pt modelId="{4FA7E978-FE15-4B41-A086-6ED84F99E102}" type="parTrans" cxnId="{83CA8A7E-98AB-4A87-8621-E001730196FD}">
      <dgm:prSet/>
      <dgm:spPr/>
      <dgm:t>
        <a:bodyPr/>
        <a:lstStyle/>
        <a:p>
          <a:endParaRPr lang="en-US" sz="2000"/>
        </a:p>
      </dgm:t>
    </dgm:pt>
    <dgm:pt modelId="{7DAE4A2F-9BA7-4AE0-9014-FA5F37216E83}" type="sibTrans" cxnId="{83CA8A7E-98AB-4A87-8621-E001730196FD}">
      <dgm:prSet/>
      <dgm:spPr/>
      <dgm:t>
        <a:bodyPr/>
        <a:lstStyle/>
        <a:p>
          <a:endParaRPr lang="en-US" sz="2000"/>
        </a:p>
      </dgm:t>
    </dgm:pt>
    <dgm:pt modelId="{AB445C1E-E13F-4D09-AF85-1A1BA7171767}">
      <dgm:prSet custT="1"/>
      <dgm:spPr/>
      <dgm:t>
        <a:bodyPr/>
        <a:lstStyle/>
        <a:p>
          <a:r>
            <a:rPr lang="en-US" sz="1800" dirty="0">
              <a:solidFill>
                <a:srgbClr val="C00000"/>
              </a:solidFill>
            </a:rPr>
            <a:t>Combine</a:t>
          </a:r>
          <a:r>
            <a:rPr lang="en-US" sz="1800" dirty="0"/>
            <a:t> the solutions of the sub-problems</a:t>
          </a:r>
        </a:p>
      </dgm:t>
    </dgm:pt>
    <dgm:pt modelId="{F615C50D-67D7-4A23-BF57-140DCFA1346C}" type="parTrans" cxnId="{315F7F9A-8F75-48A1-B1CB-48DE004324B6}">
      <dgm:prSet/>
      <dgm:spPr/>
      <dgm:t>
        <a:bodyPr/>
        <a:lstStyle/>
        <a:p>
          <a:endParaRPr lang="en-US" sz="2000"/>
        </a:p>
      </dgm:t>
    </dgm:pt>
    <dgm:pt modelId="{BD06075E-D6C2-4F82-8191-91515B5FF334}" type="sibTrans" cxnId="{315F7F9A-8F75-48A1-B1CB-48DE004324B6}">
      <dgm:prSet/>
      <dgm:spPr/>
      <dgm:t>
        <a:bodyPr/>
        <a:lstStyle/>
        <a:p>
          <a:endParaRPr lang="en-US" sz="2000"/>
        </a:p>
      </dgm:t>
    </dgm:pt>
    <dgm:pt modelId="{712C65A1-8E91-4B55-A805-7766BEF5297D}">
      <dgm:prSet custT="1"/>
      <dgm:spPr/>
      <dgm:t>
        <a:bodyPr/>
        <a:lstStyle/>
        <a:p>
          <a:r>
            <a:rPr lang="en-US" sz="1400"/>
            <a:t>Obtain the solution for the original problem</a:t>
          </a:r>
        </a:p>
      </dgm:t>
    </dgm:pt>
    <dgm:pt modelId="{83B9CD16-7D67-4A0D-A8A9-04D2CEC2E0CF}" type="parTrans" cxnId="{A6B0DE96-F999-4351-A40B-AA0285D01866}">
      <dgm:prSet/>
      <dgm:spPr/>
      <dgm:t>
        <a:bodyPr/>
        <a:lstStyle/>
        <a:p>
          <a:endParaRPr lang="en-US" sz="2000"/>
        </a:p>
      </dgm:t>
    </dgm:pt>
    <dgm:pt modelId="{3175E011-16A3-4B0A-9391-85864F94B238}" type="sibTrans" cxnId="{A6B0DE96-F999-4351-A40B-AA0285D01866}">
      <dgm:prSet/>
      <dgm:spPr/>
      <dgm:t>
        <a:bodyPr/>
        <a:lstStyle/>
        <a:p>
          <a:endParaRPr lang="en-US" sz="2000"/>
        </a:p>
      </dgm:t>
    </dgm:pt>
    <dgm:pt modelId="{D632B152-A2A9-4287-9C5B-EB6218C04B37}" type="pres">
      <dgm:prSet presAssocID="{30449105-9AEC-45A9-B392-1D7687A8B2D5}" presName="Name0" presStyleCnt="0">
        <dgm:presLayoutVars>
          <dgm:dir/>
          <dgm:animLvl val="lvl"/>
          <dgm:resizeHandles val="exact"/>
        </dgm:presLayoutVars>
      </dgm:prSet>
      <dgm:spPr/>
    </dgm:pt>
    <dgm:pt modelId="{29ED783E-5043-4585-892B-27F11B4927A6}" type="pres">
      <dgm:prSet presAssocID="{47D1BB28-5010-4A5D-A056-DECD35CD6D5E}" presName="linNode" presStyleCnt="0"/>
      <dgm:spPr/>
    </dgm:pt>
    <dgm:pt modelId="{BEDC3ECB-1CB7-4B63-9392-8D561B772AAA}" type="pres">
      <dgm:prSet presAssocID="{47D1BB28-5010-4A5D-A056-DECD35CD6D5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2669DCD7-3C82-4766-99D6-549DC8501287}" type="pres">
      <dgm:prSet presAssocID="{47D1BB28-5010-4A5D-A056-DECD35CD6D5E}" presName="descendantText" presStyleLbl="alignNode1" presStyleIdx="0" presStyleCnt="3">
        <dgm:presLayoutVars>
          <dgm:bulletEnabled/>
        </dgm:presLayoutVars>
      </dgm:prSet>
      <dgm:spPr/>
    </dgm:pt>
    <dgm:pt modelId="{574E0FAE-2A19-44CA-9725-349BADD06054}" type="pres">
      <dgm:prSet presAssocID="{6DA3E004-1D17-4C68-B9A9-A836071EEEB8}" presName="sp" presStyleCnt="0"/>
      <dgm:spPr/>
    </dgm:pt>
    <dgm:pt modelId="{4F5A1FB6-E50B-4D58-83E7-74FF4B08DC84}" type="pres">
      <dgm:prSet presAssocID="{C5CE4798-F29A-4664-850B-3CAF9848819A}" presName="linNode" presStyleCnt="0"/>
      <dgm:spPr/>
    </dgm:pt>
    <dgm:pt modelId="{BF26080A-3A96-4287-814D-261EA68F3AC7}" type="pres">
      <dgm:prSet presAssocID="{C5CE4798-F29A-4664-850B-3CAF9848819A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88ECAC0-0AED-47AE-B375-0AFCC3C251BC}" type="pres">
      <dgm:prSet presAssocID="{C5CE4798-F29A-4664-850B-3CAF9848819A}" presName="descendantText" presStyleLbl="alignNode1" presStyleIdx="1" presStyleCnt="3">
        <dgm:presLayoutVars>
          <dgm:bulletEnabled/>
        </dgm:presLayoutVars>
      </dgm:prSet>
      <dgm:spPr/>
    </dgm:pt>
    <dgm:pt modelId="{EE7EA684-3FD1-488C-A5AF-5AEEE8063D53}" type="pres">
      <dgm:prSet presAssocID="{A0A80950-A5DF-483C-9D67-650F9C9422C9}" presName="sp" presStyleCnt="0"/>
      <dgm:spPr/>
    </dgm:pt>
    <dgm:pt modelId="{DD334D0F-2CFF-428B-AB46-F474F6FF158B}" type="pres">
      <dgm:prSet presAssocID="{A35FF9DD-434B-4893-8A0A-EF33FD6875DC}" presName="linNode" presStyleCnt="0"/>
      <dgm:spPr/>
    </dgm:pt>
    <dgm:pt modelId="{6F7F6253-A092-47A5-AFF1-989116ACCDD2}" type="pres">
      <dgm:prSet presAssocID="{A35FF9DD-434B-4893-8A0A-EF33FD6875DC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97773601-EC2F-4217-A2EF-0830DA09C755}" type="pres">
      <dgm:prSet presAssocID="{A35FF9DD-434B-4893-8A0A-EF33FD6875DC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4DA1505-5344-494A-A870-9771301D29CE}" type="presOf" srcId="{EC5E5E59-1711-439B-AD2F-BAAEE0A8D1A6}" destId="{988ECAC0-0AED-47AE-B375-0AFCC3C251BC}" srcOrd="0" destOrd="0" presId="urn:microsoft.com/office/officeart/2016/7/layout/VerticalHollowActionList"/>
    <dgm:cxn modelId="{33BD2106-0C10-4658-B904-83AD7789F9CE}" srcId="{47D1BB28-5010-4A5D-A056-DECD35CD6D5E}" destId="{2AACE1DE-25C6-4729-BE97-70A438BD24BB}" srcOrd="0" destOrd="0" parTransId="{65CBB83B-AC8A-4663-BBC5-6A67AE64813C}" sibTransId="{FEA0ABE3-5EA3-4D7C-976A-D0622B985086}"/>
    <dgm:cxn modelId="{1E90CB0D-6A6A-4624-83E4-0AA1FD1C139F}" srcId="{30449105-9AEC-45A9-B392-1D7687A8B2D5}" destId="{47D1BB28-5010-4A5D-A056-DECD35CD6D5E}" srcOrd="0" destOrd="0" parTransId="{F00D8E09-4CEB-4344-B513-333BEDCD5B9E}" sibTransId="{6DA3E004-1D17-4C68-B9A9-A836071EEEB8}"/>
    <dgm:cxn modelId="{6F69430E-51EA-4D3B-82FF-07D363D99693}" type="presOf" srcId="{30449105-9AEC-45A9-B392-1D7687A8B2D5}" destId="{D632B152-A2A9-4287-9C5B-EB6218C04B37}" srcOrd="0" destOrd="0" presId="urn:microsoft.com/office/officeart/2016/7/layout/VerticalHollowActionList"/>
    <dgm:cxn modelId="{EF68FC2A-4FBC-484F-9FFE-955C8A804C6B}" srcId="{C5CE4798-F29A-4664-850B-3CAF9848819A}" destId="{EC5E5E59-1711-439B-AD2F-BAAEE0A8D1A6}" srcOrd="0" destOrd="0" parTransId="{F3D31870-F713-4871-9429-E4CB86A3B035}" sibTransId="{7BD6B121-B1A5-45E6-8427-385D11A26B7D}"/>
    <dgm:cxn modelId="{4AE2FF33-3D6D-42F4-9D39-8C9A1D7971F7}" type="presOf" srcId="{C5CE4798-F29A-4664-850B-3CAF9848819A}" destId="{BF26080A-3A96-4287-814D-261EA68F3AC7}" srcOrd="0" destOrd="0" presId="urn:microsoft.com/office/officeart/2016/7/layout/VerticalHollowActionList"/>
    <dgm:cxn modelId="{7EA00342-0285-4486-841C-7AD93D075F06}" type="presOf" srcId="{A35FF9DD-434B-4893-8A0A-EF33FD6875DC}" destId="{6F7F6253-A092-47A5-AFF1-989116ACCDD2}" srcOrd="0" destOrd="0" presId="urn:microsoft.com/office/officeart/2016/7/layout/VerticalHollowActionList"/>
    <dgm:cxn modelId="{DA47724A-3986-494D-8721-3088CA0D0227}" type="presOf" srcId="{245C7332-5DBD-4B55-BA3D-B27950EE8B75}" destId="{988ECAC0-0AED-47AE-B375-0AFCC3C251BC}" srcOrd="0" destOrd="2" presId="urn:microsoft.com/office/officeart/2016/7/layout/VerticalHollowActionList"/>
    <dgm:cxn modelId="{ACA72F6C-49AB-4C65-9772-7C9CDED6369C}" srcId="{EC5E5E59-1711-439B-AD2F-BAAEE0A8D1A6}" destId="{0CAB4B9D-2884-4B62-8166-02878C4448F8}" srcOrd="0" destOrd="0" parTransId="{22EA28CA-AE29-46EA-B888-D81C984E3B6F}" sibTransId="{3AA38FD2-EFCA-4552-8E0D-0B4EDCA79575}"/>
    <dgm:cxn modelId="{75296B4E-5C35-4553-97DC-890FBDCCFD2A}" srcId="{30449105-9AEC-45A9-B392-1D7687A8B2D5}" destId="{C5CE4798-F29A-4664-850B-3CAF9848819A}" srcOrd="1" destOrd="0" parTransId="{3512196C-585B-4DD8-B91D-1B9648AEF5E7}" sibTransId="{A0A80950-A5DF-483C-9D67-650F9C9422C9}"/>
    <dgm:cxn modelId="{FAD73676-F500-41AB-B915-32671DE77E85}" type="presOf" srcId="{0CAB4B9D-2884-4B62-8166-02878C4448F8}" destId="{988ECAC0-0AED-47AE-B375-0AFCC3C251BC}" srcOrd="0" destOrd="1" presId="urn:microsoft.com/office/officeart/2016/7/layout/VerticalHollowActionList"/>
    <dgm:cxn modelId="{D56BBF58-A478-445B-B380-3D25D78C96D4}" type="presOf" srcId="{712C65A1-8E91-4B55-A805-7766BEF5297D}" destId="{97773601-EC2F-4217-A2EF-0830DA09C755}" srcOrd="0" destOrd="1" presId="urn:microsoft.com/office/officeart/2016/7/layout/VerticalHollowActionList"/>
    <dgm:cxn modelId="{83CA8A7E-98AB-4A87-8621-E001730196FD}" srcId="{30449105-9AEC-45A9-B392-1D7687A8B2D5}" destId="{A35FF9DD-434B-4893-8A0A-EF33FD6875DC}" srcOrd="2" destOrd="0" parTransId="{4FA7E978-FE15-4B41-A086-6ED84F99E102}" sibTransId="{7DAE4A2F-9BA7-4AE0-9014-FA5F37216E83}"/>
    <dgm:cxn modelId="{0D1A6F8A-FC48-45D8-B76D-316E4B2F549B}" type="presOf" srcId="{AB445C1E-E13F-4D09-AF85-1A1BA7171767}" destId="{97773601-EC2F-4217-A2EF-0830DA09C755}" srcOrd="0" destOrd="0" presId="urn:microsoft.com/office/officeart/2016/7/layout/VerticalHollowActionList"/>
    <dgm:cxn modelId="{A6B0DE96-F999-4351-A40B-AA0285D01866}" srcId="{AB445C1E-E13F-4D09-AF85-1A1BA7171767}" destId="{712C65A1-8E91-4B55-A805-7766BEF5297D}" srcOrd="0" destOrd="0" parTransId="{83B9CD16-7D67-4A0D-A8A9-04D2CEC2E0CF}" sibTransId="{3175E011-16A3-4B0A-9391-85864F94B238}"/>
    <dgm:cxn modelId="{315F7F9A-8F75-48A1-B1CB-48DE004324B6}" srcId="{A35FF9DD-434B-4893-8A0A-EF33FD6875DC}" destId="{AB445C1E-E13F-4D09-AF85-1A1BA7171767}" srcOrd="0" destOrd="0" parTransId="{F615C50D-67D7-4A23-BF57-140DCFA1346C}" sibTransId="{BD06075E-D6C2-4F82-8191-91515B5FF334}"/>
    <dgm:cxn modelId="{35419B9A-CD95-40EE-9316-75A4E7F4A861}" type="presOf" srcId="{EF0B16B3-2114-4217-B547-21FDBD217059}" destId="{2669DCD7-3C82-4766-99D6-549DC8501287}" srcOrd="0" destOrd="1" presId="urn:microsoft.com/office/officeart/2016/7/layout/VerticalHollowActionList"/>
    <dgm:cxn modelId="{30E20EB5-5D41-4D16-87BF-B8579AE9830E}" srcId="{EC5E5E59-1711-439B-AD2F-BAAEE0A8D1A6}" destId="{245C7332-5DBD-4B55-BA3D-B27950EE8B75}" srcOrd="1" destOrd="0" parTransId="{8D3C3A1B-A650-4933-9F20-6C8C7423FB1A}" sibTransId="{74EEF9C9-F02A-4EFA-B315-BADB29FEFD93}"/>
    <dgm:cxn modelId="{4B0746BE-AA49-45A1-818C-37562BD5CD58}" type="presOf" srcId="{2AACE1DE-25C6-4729-BE97-70A438BD24BB}" destId="{2669DCD7-3C82-4766-99D6-549DC8501287}" srcOrd="0" destOrd="0" presId="urn:microsoft.com/office/officeart/2016/7/layout/VerticalHollowActionList"/>
    <dgm:cxn modelId="{647B41CB-B3F8-4BD2-9E22-F6DB088F306B}" type="presOf" srcId="{47D1BB28-5010-4A5D-A056-DECD35CD6D5E}" destId="{BEDC3ECB-1CB7-4B63-9392-8D561B772AAA}" srcOrd="0" destOrd="0" presId="urn:microsoft.com/office/officeart/2016/7/layout/VerticalHollowActionList"/>
    <dgm:cxn modelId="{A913DCF4-29DE-41A7-BE6F-B6D7FF353A2F}" srcId="{2AACE1DE-25C6-4729-BE97-70A438BD24BB}" destId="{EF0B16B3-2114-4217-B547-21FDBD217059}" srcOrd="0" destOrd="0" parTransId="{E6CC56C7-3D68-4B0C-96CE-A8C0BD5E6D7D}" sibTransId="{19FD0562-AC2F-48C6-BED2-3FFC3E0DA635}"/>
    <dgm:cxn modelId="{13AFF0D3-2177-44EB-888A-1C5B16E8C4BF}" type="presParOf" srcId="{D632B152-A2A9-4287-9C5B-EB6218C04B37}" destId="{29ED783E-5043-4585-892B-27F11B4927A6}" srcOrd="0" destOrd="0" presId="urn:microsoft.com/office/officeart/2016/7/layout/VerticalHollowActionList"/>
    <dgm:cxn modelId="{6EA6A0A7-677C-45F0-B973-F9B9327024EB}" type="presParOf" srcId="{29ED783E-5043-4585-892B-27F11B4927A6}" destId="{BEDC3ECB-1CB7-4B63-9392-8D561B772AAA}" srcOrd="0" destOrd="0" presId="urn:microsoft.com/office/officeart/2016/7/layout/VerticalHollowActionList"/>
    <dgm:cxn modelId="{67C51F72-111B-40EE-9F1C-524C2BC3427A}" type="presParOf" srcId="{29ED783E-5043-4585-892B-27F11B4927A6}" destId="{2669DCD7-3C82-4766-99D6-549DC8501287}" srcOrd="1" destOrd="0" presId="urn:microsoft.com/office/officeart/2016/7/layout/VerticalHollowActionList"/>
    <dgm:cxn modelId="{5D755F5B-89CB-4C00-9D24-3E930BEBE32C}" type="presParOf" srcId="{D632B152-A2A9-4287-9C5B-EB6218C04B37}" destId="{574E0FAE-2A19-44CA-9725-349BADD06054}" srcOrd="1" destOrd="0" presId="urn:microsoft.com/office/officeart/2016/7/layout/VerticalHollowActionList"/>
    <dgm:cxn modelId="{AE84DBD9-7C68-4CE1-890E-0FA4F0D9A6D9}" type="presParOf" srcId="{D632B152-A2A9-4287-9C5B-EB6218C04B37}" destId="{4F5A1FB6-E50B-4D58-83E7-74FF4B08DC84}" srcOrd="2" destOrd="0" presId="urn:microsoft.com/office/officeart/2016/7/layout/VerticalHollowActionList"/>
    <dgm:cxn modelId="{D51F5D1C-1C37-4A2C-AD47-FB36C1484DE7}" type="presParOf" srcId="{4F5A1FB6-E50B-4D58-83E7-74FF4B08DC84}" destId="{BF26080A-3A96-4287-814D-261EA68F3AC7}" srcOrd="0" destOrd="0" presId="urn:microsoft.com/office/officeart/2016/7/layout/VerticalHollowActionList"/>
    <dgm:cxn modelId="{5113ACBC-392C-4ADD-80E9-B41BE732966E}" type="presParOf" srcId="{4F5A1FB6-E50B-4D58-83E7-74FF4B08DC84}" destId="{988ECAC0-0AED-47AE-B375-0AFCC3C251BC}" srcOrd="1" destOrd="0" presId="urn:microsoft.com/office/officeart/2016/7/layout/VerticalHollowActionList"/>
    <dgm:cxn modelId="{D0A20012-F283-4A02-A1A1-7D89AC8EDD0A}" type="presParOf" srcId="{D632B152-A2A9-4287-9C5B-EB6218C04B37}" destId="{EE7EA684-3FD1-488C-A5AF-5AEEE8063D53}" srcOrd="3" destOrd="0" presId="urn:microsoft.com/office/officeart/2016/7/layout/VerticalHollowActionList"/>
    <dgm:cxn modelId="{6E86C301-AB82-424E-B93C-5372764668BB}" type="presParOf" srcId="{D632B152-A2A9-4287-9C5B-EB6218C04B37}" destId="{DD334D0F-2CFF-428B-AB46-F474F6FF158B}" srcOrd="4" destOrd="0" presId="urn:microsoft.com/office/officeart/2016/7/layout/VerticalHollowActionList"/>
    <dgm:cxn modelId="{7DBAF506-F72A-4F20-97E0-DF1227E30A66}" type="presParOf" srcId="{DD334D0F-2CFF-428B-AB46-F474F6FF158B}" destId="{6F7F6253-A092-47A5-AFF1-989116ACCDD2}" srcOrd="0" destOrd="0" presId="urn:microsoft.com/office/officeart/2016/7/layout/VerticalHollowActionList"/>
    <dgm:cxn modelId="{4777A02C-890C-41ED-8D68-45F8442BDE70}" type="presParOf" srcId="{DD334D0F-2CFF-428B-AB46-F474F6FF158B}" destId="{97773601-EC2F-4217-A2EF-0830DA09C75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9DCD7-3C82-4766-99D6-549DC8501287}">
      <dsp:nvSpPr>
        <dsp:cNvPr id="0" name=""/>
        <dsp:cNvSpPr/>
      </dsp:nvSpPr>
      <dsp:spPr>
        <a:xfrm>
          <a:off x="1359535" y="1765"/>
          <a:ext cx="5438140" cy="1809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515" tIns="459673" rIns="105515" bIns="45967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Divide </a:t>
          </a:r>
          <a:r>
            <a:rPr lang="en-US" sz="1800" kern="1200" dirty="0"/>
            <a:t>the problem into a number of sub-problems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Similar sub-problems of smaller size</a:t>
          </a:r>
        </a:p>
      </dsp:txBody>
      <dsp:txXfrm>
        <a:off x="1359535" y="1765"/>
        <a:ext cx="5438140" cy="1809737"/>
      </dsp:txXfrm>
    </dsp:sp>
    <dsp:sp modelId="{BEDC3ECB-1CB7-4B63-9392-8D561B772AAA}">
      <dsp:nvSpPr>
        <dsp:cNvPr id="0" name=""/>
        <dsp:cNvSpPr/>
      </dsp:nvSpPr>
      <dsp:spPr>
        <a:xfrm>
          <a:off x="0" y="1765"/>
          <a:ext cx="1359535" cy="1809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Divide</a:t>
          </a:r>
        </a:p>
      </dsp:txBody>
      <dsp:txXfrm>
        <a:off x="0" y="1765"/>
        <a:ext cx="1359535" cy="1809737"/>
      </dsp:txXfrm>
    </dsp:sp>
    <dsp:sp modelId="{988ECAC0-0AED-47AE-B375-0AFCC3C251BC}">
      <dsp:nvSpPr>
        <dsp:cNvPr id="0" name=""/>
        <dsp:cNvSpPr/>
      </dsp:nvSpPr>
      <dsp:spPr>
        <a:xfrm>
          <a:off x="1359535" y="1920087"/>
          <a:ext cx="5438140" cy="1809737"/>
        </a:xfrm>
        <a:prstGeom prst="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accent5">
              <a:hueOff val="822290"/>
              <a:satOff val="17171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515" tIns="459673" rIns="105515" bIns="45967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Conquer </a:t>
          </a:r>
          <a:r>
            <a:rPr lang="en-US" sz="1800" kern="1200" dirty="0"/>
            <a:t>the sub-problems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Solve the sub-problems recursively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Sub-problem size small enough to solve the problems in straightforward manner</a:t>
          </a:r>
        </a:p>
      </dsp:txBody>
      <dsp:txXfrm>
        <a:off x="1359535" y="1920087"/>
        <a:ext cx="5438140" cy="1809737"/>
      </dsp:txXfrm>
    </dsp:sp>
    <dsp:sp modelId="{BF26080A-3A96-4287-814D-261EA68F3AC7}">
      <dsp:nvSpPr>
        <dsp:cNvPr id="0" name=""/>
        <dsp:cNvSpPr/>
      </dsp:nvSpPr>
      <dsp:spPr>
        <a:xfrm>
          <a:off x="0" y="1920087"/>
          <a:ext cx="1359535" cy="1809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822290"/>
              <a:satOff val="17171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Conquer</a:t>
          </a:r>
        </a:p>
      </dsp:txBody>
      <dsp:txXfrm>
        <a:off x="0" y="1920087"/>
        <a:ext cx="1359535" cy="1809737"/>
      </dsp:txXfrm>
    </dsp:sp>
    <dsp:sp modelId="{97773601-EC2F-4217-A2EF-0830DA09C755}">
      <dsp:nvSpPr>
        <dsp:cNvPr id="0" name=""/>
        <dsp:cNvSpPr/>
      </dsp:nvSpPr>
      <dsp:spPr>
        <a:xfrm>
          <a:off x="1359535" y="3838408"/>
          <a:ext cx="5438140" cy="1809737"/>
        </a:xfrm>
        <a:prstGeom prst="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515" tIns="459673" rIns="105515" bIns="45967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</a:rPr>
            <a:t>Combine</a:t>
          </a:r>
          <a:r>
            <a:rPr lang="en-US" sz="1800" kern="1200" dirty="0"/>
            <a:t> the solutions of the sub-problems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Obtain the solution for the original problem</a:t>
          </a:r>
        </a:p>
      </dsp:txBody>
      <dsp:txXfrm>
        <a:off x="1359535" y="3838408"/>
        <a:ext cx="5438140" cy="1809737"/>
      </dsp:txXfrm>
    </dsp:sp>
    <dsp:sp modelId="{6F7F6253-A092-47A5-AFF1-989116ACCDD2}">
      <dsp:nvSpPr>
        <dsp:cNvPr id="0" name=""/>
        <dsp:cNvSpPr/>
      </dsp:nvSpPr>
      <dsp:spPr>
        <a:xfrm>
          <a:off x="0" y="3838408"/>
          <a:ext cx="1359535" cy="1809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Combine</a:t>
          </a:r>
        </a:p>
      </dsp:txBody>
      <dsp:txXfrm>
        <a:off x="0" y="3838408"/>
        <a:ext cx="1359535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5DC7-1D13-FB40-938B-886DB7A1C9F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D574-692F-1147-8C2E-8F0DFBF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A9879-2F11-45E2-A7E6-114003054D1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75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9C3DF-77F4-43F2-8212-A0F48919FCF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46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2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D3BC7D-C795-9E4F-8AD6-ADBA95AC30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9E594-A053-8844-A1F4-B7F50FC6AC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i2.wp.com/techvidvan.com/tutorials/wp-content/uploads/sites/2/2021/07/TechVidvan-Merge-sort-normal-image01.jpg?ssl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rrows pointing towards different directions">
            <a:extLst>
              <a:ext uri="{FF2B5EF4-FFF2-40B4-BE49-F238E27FC236}">
                <a16:creationId xmlns:a16="http://schemas.microsoft.com/office/drawing/2014/main" id="{BF4B9DF6-31B6-4543-86BA-98A980BAA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52CD8-5BCF-C949-9425-9966E19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Merge sort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87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69E3-1E2D-40D7-AD08-0E920906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8" y="286603"/>
            <a:ext cx="9985641" cy="1168571"/>
          </a:xfrm>
        </p:spPr>
        <p:txBody>
          <a:bodyPr>
            <a:noAutofit/>
          </a:bodyPr>
          <a:lstStyle/>
          <a:p>
            <a:pPr algn="l" fontAlgn="base"/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br>
              <a:rPr lang="en-US" sz="2400" b="0" i="0" u="sng" dirty="0">
                <a:solidFill>
                  <a:srgbClr val="1A4458"/>
                </a:solidFill>
                <a:effectLst/>
                <a:latin typeface="Georgia" panose="02040502050405020303" pitchFamily="18" charset="0"/>
                <a:hlinkClick r:id="rId2"/>
              </a:rPr>
            </a:br>
            <a:br>
              <a:rPr lang="en-US" sz="2400" dirty="0"/>
            </a:br>
            <a:r>
              <a:rPr lang="en-US" sz="2400" dirty="0"/>
              <a:t>Example 2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elements to sort : 1,6,3,2,7,5,8,4. We need to sort this array using merge sort</a:t>
            </a:r>
            <a:endParaRPr lang="en-US" sz="2400" dirty="0"/>
          </a:p>
        </p:txBody>
      </p:sp>
      <p:pic>
        <p:nvPicPr>
          <p:cNvPr id="1026" name="Picture 2" descr="Merge Sort Example">
            <a:extLst>
              <a:ext uri="{FF2B5EF4-FFF2-40B4-BE49-F238E27FC236}">
                <a16:creationId xmlns:a16="http://schemas.microsoft.com/office/drawing/2014/main" id="{29F9F4AA-F695-4EB2-BEC6-EEEE0C27B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22" y="2010102"/>
            <a:ext cx="8415366" cy="119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ge Sort Working">
            <a:extLst>
              <a:ext uri="{FF2B5EF4-FFF2-40B4-BE49-F238E27FC236}">
                <a16:creationId xmlns:a16="http://schemas.microsoft.com/office/drawing/2014/main" id="{71B19731-74F4-4ECD-B40D-E25A42693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22" y="3759471"/>
            <a:ext cx="8579253" cy="10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4872D4-1361-407B-8B8D-5825BB1F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0" y="5194514"/>
            <a:ext cx="8277178" cy="99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0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44CF-9FD7-4ABE-BBA3-D9C25CAF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terations in merge Sort">
            <a:extLst>
              <a:ext uri="{FF2B5EF4-FFF2-40B4-BE49-F238E27FC236}">
                <a16:creationId xmlns:a16="http://schemas.microsoft.com/office/drawing/2014/main" id="{13E0F69C-6D80-4AC2-9560-F6C058358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8" y="1794110"/>
            <a:ext cx="7210978" cy="74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sort Working">
            <a:extLst>
              <a:ext uri="{FF2B5EF4-FFF2-40B4-BE49-F238E27FC236}">
                <a16:creationId xmlns:a16="http://schemas.microsoft.com/office/drawing/2014/main" id="{0C4834F5-AAFA-4E0A-8F4C-5AB35B8A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8" y="2793302"/>
            <a:ext cx="7210978" cy="8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rge Sort Iterations">
            <a:extLst>
              <a:ext uri="{FF2B5EF4-FFF2-40B4-BE49-F238E27FC236}">
                <a16:creationId xmlns:a16="http://schemas.microsoft.com/office/drawing/2014/main" id="{812A8529-9C1A-4E4A-BE29-6D6D634B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8" y="3816365"/>
            <a:ext cx="7210978" cy="9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rge Sort Output">
            <a:extLst>
              <a:ext uri="{FF2B5EF4-FFF2-40B4-BE49-F238E27FC236}">
                <a16:creationId xmlns:a16="http://schemas.microsoft.com/office/drawing/2014/main" id="{00A131FC-B011-485E-8B1B-ECBB02AB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8" y="5048232"/>
            <a:ext cx="7210978" cy="10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A6351-E856-4B15-B054-9A8FB4ED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4763"/>
            <a:ext cx="8277178" cy="99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2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E09-3411-4478-9E29-A1EBEE4D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6DDD82-9D59-4F68-9C6E-F3205B887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39289"/>
              </p:ext>
            </p:extLst>
          </p:nvPr>
        </p:nvGraphicFramePr>
        <p:xfrm>
          <a:off x="1002890" y="2340077"/>
          <a:ext cx="10024656" cy="89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776">
                  <a:extLst>
                    <a:ext uri="{9D8B030D-6E8A-4147-A177-3AD203B41FA5}">
                      <a16:colId xmlns:a16="http://schemas.microsoft.com/office/drawing/2014/main" val="2750412629"/>
                    </a:ext>
                  </a:extLst>
                </a:gridCol>
                <a:gridCol w="1670776">
                  <a:extLst>
                    <a:ext uri="{9D8B030D-6E8A-4147-A177-3AD203B41FA5}">
                      <a16:colId xmlns:a16="http://schemas.microsoft.com/office/drawing/2014/main" val="3939906965"/>
                    </a:ext>
                  </a:extLst>
                </a:gridCol>
                <a:gridCol w="1670776">
                  <a:extLst>
                    <a:ext uri="{9D8B030D-6E8A-4147-A177-3AD203B41FA5}">
                      <a16:colId xmlns:a16="http://schemas.microsoft.com/office/drawing/2014/main" val="2478680058"/>
                    </a:ext>
                  </a:extLst>
                </a:gridCol>
                <a:gridCol w="1670776">
                  <a:extLst>
                    <a:ext uri="{9D8B030D-6E8A-4147-A177-3AD203B41FA5}">
                      <a16:colId xmlns:a16="http://schemas.microsoft.com/office/drawing/2014/main" val="1921418666"/>
                    </a:ext>
                  </a:extLst>
                </a:gridCol>
                <a:gridCol w="1670776">
                  <a:extLst>
                    <a:ext uri="{9D8B030D-6E8A-4147-A177-3AD203B41FA5}">
                      <a16:colId xmlns:a16="http://schemas.microsoft.com/office/drawing/2014/main" val="269915192"/>
                    </a:ext>
                  </a:extLst>
                </a:gridCol>
                <a:gridCol w="1670776">
                  <a:extLst>
                    <a:ext uri="{9D8B030D-6E8A-4147-A177-3AD203B41FA5}">
                      <a16:colId xmlns:a16="http://schemas.microsoft.com/office/drawing/2014/main" val="1774468651"/>
                    </a:ext>
                  </a:extLst>
                </a:gridCol>
              </a:tblGrid>
              <a:tr h="8947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0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696" y="25671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</a:rPr>
              <a:t>Time complexity of merge sort = O ( n log n)</a:t>
            </a:r>
            <a:br>
              <a:rPr lang="en-US" sz="2800" dirty="0">
                <a:highlight>
                  <a:srgbClr val="808000"/>
                </a:highlight>
              </a:rPr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Recurrence relation of merge sort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			a                         ; n=1</a:t>
            </a:r>
            <a:br>
              <a:rPr lang="en-US" sz="2800" dirty="0"/>
            </a:br>
            <a:r>
              <a:rPr lang="en-US" sz="2800" dirty="0"/>
              <a:t>T(n)=    {</a:t>
            </a:r>
            <a:br>
              <a:rPr lang="en-US" sz="2800" dirty="0"/>
            </a:br>
            <a:r>
              <a:rPr lang="en-US" sz="2800" dirty="0"/>
              <a:t>		        		    2T(n/2)+</a:t>
            </a:r>
            <a:r>
              <a:rPr lang="en-US" sz="2800" dirty="0" err="1"/>
              <a:t>cn</a:t>
            </a:r>
            <a:r>
              <a:rPr lang="en-US" sz="2800" dirty="0"/>
              <a:t>	          ;n&gt;1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a,c</a:t>
            </a:r>
            <a:r>
              <a:rPr lang="en-US" sz="2800" dirty="0"/>
              <a:t> are constants	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Divide-and-Conquer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A254FE-74BF-49EB-B896-5B0FA913BE61}" type="slidenum">
              <a:rPr lang="en-US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234501" name="Rectangle 3">
            <a:extLst>
              <a:ext uri="{FF2B5EF4-FFF2-40B4-BE49-F238E27FC236}">
                <a16:creationId xmlns:a16="http://schemas.microsoft.com/office/drawing/2014/main" id="{3CBBB43F-3709-4B19-84FF-6DDC998A6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660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9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Merge Sort Approach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639109" y="2165123"/>
            <a:ext cx="9848498" cy="54149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To sort an array </a:t>
            </a:r>
            <a:r>
              <a:rPr lang="en-US" altLang="en-US" dirty="0">
                <a:latin typeface="Comic Sans MS" panose="030F0702030302020204" pitchFamily="66" charset="0"/>
              </a:rPr>
              <a:t>A[low . . High]: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 dirty="0"/>
              <a:t>Divide</a:t>
            </a:r>
          </a:p>
          <a:p>
            <a:pPr lvl="1"/>
            <a:r>
              <a:rPr lang="en-US" altLang="en-US" dirty="0"/>
              <a:t>Divide the n-element sequence to be sorted into two subsequences of </a:t>
            </a:r>
            <a:r>
              <a:rPr lang="en-US" altLang="en-US" dirty="0">
                <a:latin typeface="Comic Sans MS" panose="030F0702030302020204" pitchFamily="66" charset="0"/>
              </a:rPr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dirty="0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Merge the two sorted subsequences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26EB-B4BB-4CDD-A232-518453C8A88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77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50A51-7543-4B4D-9B69-6EA8E2DD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3404" r="23245" b="13147"/>
          <a:stretch/>
        </p:blipFill>
        <p:spPr>
          <a:xfrm>
            <a:off x="447847" y="411470"/>
            <a:ext cx="9853745" cy="59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6842A0-2AF8-43FA-AD14-877D506D1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4751" r="41436" b="19716"/>
          <a:stretch/>
        </p:blipFill>
        <p:spPr>
          <a:xfrm>
            <a:off x="2149813" y="0"/>
            <a:ext cx="7237379" cy="67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370EC-F40A-478E-A95D-D0DECEF77AC3}"/>
              </a:ext>
            </a:extLst>
          </p:cNvPr>
          <p:cNvSpPr/>
          <p:nvPr/>
        </p:nvSpPr>
        <p:spPr>
          <a:xfrm>
            <a:off x="1567543" y="877078"/>
            <a:ext cx="97878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Example  1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a[l:10]= (310, 285,179,652,351,423,861, 254, 450,520).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5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44EC9F-9433-4FCF-B4FA-2F4B4E8FE9EC}"/>
              </a:ext>
            </a:extLst>
          </p:cNvPr>
          <p:cNvSpPr/>
          <p:nvPr/>
        </p:nvSpPr>
        <p:spPr>
          <a:xfrm>
            <a:off x="1567543" y="877078"/>
            <a:ext cx="97878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Example 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a[l:10]= (310, 285,179,652,351,423,861, 254, 450,520).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91E1A-8DB7-4664-8001-09654A87E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7" t="17873" r="26277" b="35745"/>
          <a:stretch/>
        </p:blipFill>
        <p:spPr>
          <a:xfrm>
            <a:off x="1352145" y="2597285"/>
            <a:ext cx="7607029" cy="36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2A7E83-B317-4C4B-ABF1-BF83F817F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0" t="25106" r="32500" b="24113"/>
          <a:stretch/>
        </p:blipFill>
        <p:spPr>
          <a:xfrm>
            <a:off x="1867711" y="587587"/>
            <a:ext cx="8433880" cy="46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3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C97-1122-4EAD-9D11-42A2F694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87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1831</TotalTime>
  <Words>247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Comic Sans MS</vt:lpstr>
      <vt:lpstr>Georgia</vt:lpstr>
      <vt:lpstr>Times New Roman</vt:lpstr>
      <vt:lpstr>Retrospect</vt:lpstr>
      <vt:lpstr>Merge sort</vt:lpstr>
      <vt:lpstr>Divide-and-Conquer</vt:lpstr>
      <vt:lpstr>Merge Sort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 </vt:lpstr>
      <vt:lpstr>.   Example 2    elements to sort : 1,6,3,2,7,5,8,4. We need to sort this array using merge sort</vt:lpstr>
      <vt:lpstr>PowerPoint Presentation</vt:lpstr>
      <vt:lpstr>Example 3</vt:lpstr>
      <vt:lpstr>Time complexity of merge sort = O ( n log n)   Recurrence relation of merge sort       a                         ; n=1 T(n)=    {                 2T(n/2)+cn           ;n&gt;1   a,c are constants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Anju Anil</cp:lastModifiedBy>
  <cp:revision>27</cp:revision>
  <dcterms:modified xsi:type="dcterms:W3CDTF">2022-08-19T09:01:07Z</dcterms:modified>
</cp:coreProperties>
</file>