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lakshmi M" userId="f474a739e5ec8e9c" providerId="LiveId" clId="{8A1B33BF-AA2D-CA4D-A4DB-FC5CE6525BF3}"/>
    <pc:docChg chg="custSel addSld modSld">
      <pc:chgData name="Sreelakshmi M" userId="f474a739e5ec8e9c" providerId="LiveId" clId="{8A1B33BF-AA2D-CA4D-A4DB-FC5CE6525BF3}" dt="2022-10-30T14:54:38.320" v="227" actId="20577"/>
      <pc:docMkLst>
        <pc:docMk/>
      </pc:docMkLst>
      <pc:sldChg chg="modSp">
        <pc:chgData name="Sreelakshmi M" userId="f474a739e5ec8e9c" providerId="LiveId" clId="{8A1B33BF-AA2D-CA4D-A4DB-FC5CE6525BF3}" dt="2022-10-30T14:51:03.131" v="119" actId="14100"/>
        <pc:sldMkLst>
          <pc:docMk/>
          <pc:sldMk cId="1605746908" sldId="256"/>
        </pc:sldMkLst>
        <pc:spChg chg="mod">
          <ac:chgData name="Sreelakshmi M" userId="f474a739e5ec8e9c" providerId="LiveId" clId="{8A1B33BF-AA2D-CA4D-A4DB-FC5CE6525BF3}" dt="2022-10-30T14:48:59.124" v="29" actId="20577"/>
          <ac:spMkLst>
            <pc:docMk/>
            <pc:sldMk cId="1605746908" sldId="256"/>
            <ac:spMk id="2" creationId="{A9CEC571-19C8-F106-F8CD-367BFD4B103F}"/>
          </ac:spMkLst>
        </pc:spChg>
        <pc:spChg chg="mod">
          <ac:chgData name="Sreelakshmi M" userId="f474a739e5ec8e9c" providerId="LiveId" clId="{8A1B33BF-AA2D-CA4D-A4DB-FC5CE6525BF3}" dt="2022-10-30T14:51:03.131" v="119" actId="14100"/>
          <ac:spMkLst>
            <pc:docMk/>
            <pc:sldMk cId="1605746908" sldId="256"/>
            <ac:spMk id="3" creationId="{9237AC41-62E8-9094-B337-9750B3B51212}"/>
          </ac:spMkLst>
        </pc:spChg>
      </pc:sldChg>
      <pc:sldChg chg="modSp new">
        <pc:chgData name="Sreelakshmi M" userId="f474a739e5ec8e9c" providerId="LiveId" clId="{8A1B33BF-AA2D-CA4D-A4DB-FC5CE6525BF3}" dt="2022-10-30T14:54:38.320" v="227" actId="20577"/>
        <pc:sldMkLst>
          <pc:docMk/>
          <pc:sldMk cId="4192498438" sldId="257"/>
        </pc:sldMkLst>
        <pc:spChg chg="mod">
          <ac:chgData name="Sreelakshmi M" userId="f474a739e5ec8e9c" providerId="LiveId" clId="{8A1B33BF-AA2D-CA4D-A4DB-FC5CE6525BF3}" dt="2022-10-30T14:51:42.245" v="125" actId="20577"/>
          <ac:spMkLst>
            <pc:docMk/>
            <pc:sldMk cId="4192498438" sldId="257"/>
            <ac:spMk id="2" creationId="{FD403480-DB17-BF40-7D0A-9430061421E2}"/>
          </ac:spMkLst>
        </pc:spChg>
        <pc:spChg chg="mod">
          <ac:chgData name="Sreelakshmi M" userId="f474a739e5ec8e9c" providerId="LiveId" clId="{8A1B33BF-AA2D-CA4D-A4DB-FC5CE6525BF3}" dt="2022-10-30T14:54:38.320" v="227" actId="20577"/>
          <ac:spMkLst>
            <pc:docMk/>
            <pc:sldMk cId="4192498438" sldId="257"/>
            <ac:spMk id="3" creationId="{41454D86-EFAA-14F9-0976-80EC0D44B5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C571-19C8-F106-F8CD-367BFD4B1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/>
              <a:t>IOT BASED TOLL BOOTH MANAGER 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7AC41-62E8-9094-B337-9750B3B51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547" y="4125516"/>
            <a:ext cx="3582986" cy="1431699"/>
          </a:xfrm>
        </p:spPr>
        <p:txBody>
          <a:bodyPr>
            <a:normAutofit fontScale="47500" lnSpcReduction="20000"/>
          </a:bodyPr>
          <a:lstStyle/>
          <a:p>
            <a:r>
              <a:rPr lang="en-GB"/>
              <a:t>Submitted by</a:t>
            </a:r>
          </a:p>
          <a:p>
            <a:r>
              <a:rPr lang="en-GB"/>
              <a:t>Joyal Varghese</a:t>
            </a:r>
          </a:p>
          <a:p>
            <a:r>
              <a:rPr lang="en-GB"/>
              <a:t>Sreelalshmi m</a:t>
            </a:r>
          </a:p>
          <a:p>
            <a:r>
              <a:rPr lang="en-GB"/>
              <a:t>Nadhagopal k</a:t>
            </a:r>
          </a:p>
          <a:p>
            <a:r>
              <a:rPr lang="en-GB"/>
              <a:t>Giftson devassikutty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3480-DB17-BF40-7D0A-94300614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Abstract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4D86-EFAA-14F9-0976-80EC0D44B5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8086" y="2214694"/>
            <a:ext cx="10363826" cy="3424107"/>
          </a:xfrm>
        </p:spPr>
        <p:txBody>
          <a:bodyPr/>
          <a:lstStyle/>
          <a:p>
            <a:r>
              <a:rPr lang="en-GB"/>
              <a:t>We here propose a smart card based tool booth system that is monitored over  Iot.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84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Droplet</vt:lpstr>
      <vt:lpstr>IOT BASED TOLL BOOTH MANAGER </vt:lpstr>
      <vt:lpstr>Abstract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TOLL BOOTH MANAGER </dc:title>
  <dc:creator>Sreelakshmi M</dc:creator>
  <cp:lastModifiedBy>Sreelakshmi M</cp:lastModifiedBy>
  <cp:revision>2</cp:revision>
  <dcterms:created xsi:type="dcterms:W3CDTF">2022-10-30T14:47:54Z</dcterms:created>
  <dcterms:modified xsi:type="dcterms:W3CDTF">2022-10-30T14:54:43Z</dcterms:modified>
</cp:coreProperties>
</file>