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66" r:id="rId3"/>
    <p:sldId id="267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4D9E-1248-4E03-B9F6-5C0462F65B7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87FD-E8F1-4EDD-BDA4-89267052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p251/goj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lan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69" y="2741768"/>
            <a:ext cx="3638771" cy="203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7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6" y="748717"/>
            <a:ext cx="4410115" cy="610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19" y="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K6 Architecture and Flow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823314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K6 is written in the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goja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programming language, which is an implementation of ES2015(ES6) JavaScript on pure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Golang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language.It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doesn’t require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an implementation of ECMAScript 5.1 in pure Go with emphasis on standard compliance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Highly Configurable by design since it is script driven and integrated with CI/CD pipelines. Nimble agile teams to perform performance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users are to used to simulate traffic in testing environment. K6 internally uses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gorouting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simulate virtual users. 1 Single instance can hundreds and thousand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Supports distributed load generation using k6 operator. It can run on top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pods.</a:t>
            </a:r>
          </a:p>
        </p:txBody>
      </p:sp>
    </p:spTree>
    <p:extLst>
      <p:ext uri="{BB962C8B-B14F-4D97-AF65-F5344CB8AC3E}">
        <p14:creationId xmlns:p14="http://schemas.microsoft.com/office/powerpoint/2010/main" val="40521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2955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Run 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K6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69757"/>
            <a:ext cx="58905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scaffold file.</a:t>
            </a:r>
          </a:p>
          <a:p>
            <a:pPr marL="0" indent="0">
              <a:buNone/>
            </a:pP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K6 create</a:t>
            </a:r>
          </a:p>
          <a:p>
            <a:pPr marL="0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run k6 script</a:t>
            </a:r>
          </a:p>
          <a:p>
            <a:pPr marL="0" indent="0" algn="ctr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k6 run</a:t>
            </a:r>
          </a:p>
          <a:p>
            <a:pPr marL="0" indent="0" algn="ctr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K6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run –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vus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10 –duration 10s simple.js</a:t>
            </a:r>
          </a:p>
          <a:p>
            <a:pPr marL="0" indent="0" algn="ctr">
              <a:buNone/>
            </a:pP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621112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2E2E2"/>
                </a:solidFill>
                <a:latin typeface="Roboto Mono"/>
              </a:rPr>
              <a:t>// 1. </a:t>
            </a:r>
            <a:r>
              <a:rPr lang="en-US" dirty="0" err="1">
                <a:solidFill>
                  <a:srgbClr val="E2E2E2"/>
                </a:solidFill>
                <a:latin typeface="Roboto Mono"/>
              </a:rPr>
              <a:t>init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2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3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export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function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Roboto Mono"/>
              </a:rPr>
              <a:t>setup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()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4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2. setup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5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}    </a:t>
            </a:r>
            <a:r>
              <a:rPr lang="en-US" sz="1600" i="1" dirty="0" smtClean="0">
                <a:latin typeface="Roboto Mono"/>
              </a:rPr>
              <a:t>Executed initially once , to load test data from external sources</a:t>
            </a:r>
            <a:endParaRPr lang="en-US" sz="1600" i="1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6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BEB9D7"/>
                </a:solidFill>
                <a:latin typeface="Roboto Mono"/>
              </a:rPr>
              <a:t>7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export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default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00CDFF"/>
                </a:solidFill>
                <a:latin typeface="Roboto Mono"/>
              </a:rPr>
              <a:t>function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Roboto Mono"/>
              </a:rPr>
              <a:t>(</a:t>
            </a:r>
            <a:r>
              <a:rPr lang="en-US" sz="2400" dirty="0">
                <a:solidFill>
                  <a:srgbClr val="E2E2E2"/>
                </a:solidFill>
                <a:latin typeface="Roboto Mono"/>
              </a:rPr>
              <a:t>data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8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3. VU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9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} </a:t>
            </a:r>
            <a:r>
              <a:rPr lang="en-US" sz="1600" i="1" dirty="0">
                <a:latin typeface="Roboto Mono"/>
              </a:rPr>
              <a:t>Executed initially once , to load test data from external </a:t>
            </a:r>
            <a:r>
              <a:rPr lang="en-US" sz="1600" i="1" dirty="0">
                <a:latin typeface="Roboto Mono"/>
              </a:rPr>
              <a:t>sources   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Ex 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10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</a:t>
            </a:r>
          </a:p>
          <a:p>
            <a:r>
              <a:rPr lang="en-US" sz="2400" dirty="0">
                <a:solidFill>
                  <a:srgbClr val="00CDFF"/>
                </a:solidFill>
                <a:latin typeface="Roboto Mono"/>
              </a:rPr>
              <a:t>11export function </a:t>
            </a:r>
            <a:r>
              <a:rPr lang="en-US" sz="2400" dirty="0" smtClean="0">
                <a:solidFill>
                  <a:srgbClr val="00CDFF"/>
                </a:solidFill>
                <a:latin typeface="Roboto Mono"/>
              </a:rPr>
              <a:t>teardown</a:t>
            </a:r>
            <a:r>
              <a:rPr lang="en-US" dirty="0" smtClean="0">
                <a:solidFill>
                  <a:srgbClr val="FFFFFF"/>
                </a:solidFill>
                <a:latin typeface="Roboto Mono"/>
              </a:rPr>
              <a:t>{</a:t>
            </a:r>
            <a:endParaRPr lang="en-US" dirty="0">
              <a:solidFill>
                <a:srgbClr val="E2E2E2"/>
              </a:solidFill>
              <a:latin typeface="Roboto Mono"/>
            </a:endParaRP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12</a:t>
            </a:r>
            <a:r>
              <a:rPr lang="en-US" dirty="0">
                <a:solidFill>
                  <a:srgbClr val="E2E2E2"/>
                </a:solidFill>
                <a:latin typeface="Roboto Mono"/>
              </a:rPr>
              <a:t> // 4. teardown code</a:t>
            </a:r>
          </a:p>
          <a:p>
            <a:r>
              <a:rPr lang="en-US" dirty="0">
                <a:solidFill>
                  <a:srgbClr val="BEB9D7"/>
                </a:solidFill>
                <a:latin typeface="Roboto Mono"/>
              </a:rPr>
              <a:t>13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}</a:t>
            </a:r>
            <a:endParaRPr lang="en-US" b="0" i="0" dirty="0">
              <a:solidFill>
                <a:srgbClr val="E2E2E2"/>
              </a:solidFill>
              <a:effectLst/>
              <a:latin typeface="Roboto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8887" y="727499"/>
            <a:ext cx="344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K6 Life Cycle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Simulation of Real time traffic</a:t>
            </a:r>
            <a:endParaRPr lang="en-US" sz="3200" b="1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9965"/>
            <a:ext cx="10515600" cy="352162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of real time production data using shared array, faker library.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of real time execution through the concept of executors.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Simulation </a:t>
            </a:r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Real time data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08" y="1921521"/>
            <a:ext cx="10154479" cy="23488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of faker library for data parameterization.</a:t>
            </a:r>
          </a:p>
          <a:p>
            <a:endParaRPr lang="en-US" dirty="0"/>
          </a:p>
          <a:p>
            <a:r>
              <a:rPr lang="en-US" dirty="0" smtClean="0"/>
              <a:t>Connect to external source such as DB, JSON file and create a shared array across virtual users.</a:t>
            </a:r>
          </a:p>
          <a:p>
            <a:endParaRPr lang="en-US" dirty="0"/>
          </a:p>
          <a:p>
            <a:r>
              <a:rPr lang="en-US" dirty="0" smtClean="0"/>
              <a:t>Shared Array Constraints - </a:t>
            </a:r>
            <a:r>
              <a:rPr lang="en-US" dirty="0" err="1" smtClean="0"/>
              <a:t>Wou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507" y="47409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SharedArray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"colors"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customers.json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customers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6634" y="4980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E995FF"/>
                </a:solidFill>
              </a:rPr>
              <a:t>Iterations completed: </a:t>
            </a:r>
            <a:r>
              <a:rPr lang="en-US" dirty="0" smtClean="0">
                <a:solidFill>
                  <a:srgbClr val="FFFFFF"/>
                </a:solidFill>
              </a:rPr>
              <a:t>${</a:t>
            </a:r>
            <a:r>
              <a:rPr lang="en-US" dirty="0" err="1" smtClean="0"/>
              <a:t>exec</a:t>
            </a:r>
            <a:r>
              <a:rPr lang="en-US" dirty="0" err="1" smtClean="0">
                <a:solidFill>
                  <a:srgbClr val="FFFFFF"/>
                </a:solidFill>
              </a:rPr>
              <a:t>.</a:t>
            </a:r>
            <a:r>
              <a:rPr lang="en-US" dirty="0" err="1" smtClean="0"/>
              <a:t>instance</a:t>
            </a:r>
            <a:r>
              <a:rPr lang="en-US" dirty="0" err="1" smtClean="0">
                <a:solidFill>
                  <a:srgbClr val="FFFFFF"/>
                </a:solidFill>
              </a:rPr>
              <a:t>.</a:t>
            </a:r>
            <a:r>
              <a:rPr lang="en-US" dirty="0" err="1" smtClean="0"/>
              <a:t>iterationsCompleted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8417" y="6310625"/>
            <a:ext cx="728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K6 run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dp.js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Simulation of Real time Traffic</a:t>
            </a:r>
            <a:endParaRPr lang="en-US" sz="3200" b="1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760" y="2392156"/>
            <a:ext cx="10154479" cy="2348809"/>
          </a:xfrm>
        </p:spPr>
        <p:txBody>
          <a:bodyPr/>
          <a:lstStyle/>
          <a:p>
            <a:r>
              <a:rPr lang="en-US" dirty="0" smtClean="0"/>
              <a:t>Simulation of real time traffic by controlling the number of virtual users and iterations.</a:t>
            </a:r>
          </a:p>
          <a:p>
            <a:endParaRPr lang="en-US" dirty="0" smtClean="0"/>
          </a:p>
          <a:p>
            <a:r>
              <a:rPr lang="en-US" dirty="0" smtClean="0"/>
              <a:t>Configurable via JSON object with executor type, iterations count and count of virtual users.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5574" y="5208104"/>
            <a:ext cx="728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K6 run executor.js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0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10658</TotalTime>
  <Words>209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Roboto Mono</vt:lpstr>
      <vt:lpstr>Office Theme</vt:lpstr>
      <vt:lpstr>PowerPoint Presentation</vt:lpstr>
      <vt:lpstr>PowerPoint Presentation</vt:lpstr>
      <vt:lpstr>How to Run K6</vt:lpstr>
      <vt:lpstr>Simulation of Real time traffic</vt:lpstr>
      <vt:lpstr>Simulation of Real time data</vt:lpstr>
      <vt:lpstr>Simulation of Real time Traffic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2024-02-14T13:24:58Z</dcterms:created>
  <dcterms:modified xsi:type="dcterms:W3CDTF">2024-02-28T14:27:08Z</dcterms:modified>
</cp:coreProperties>
</file>