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9" r:id="rId1"/>
  </p:sldMasterIdLst>
  <p:sldIdLst>
    <p:sldId id="256" r:id="rId2"/>
    <p:sldId id="257" r:id="rId3"/>
    <p:sldId id="258" r:id="rId4"/>
    <p:sldId id="266" r:id="rId5"/>
    <p:sldId id="265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011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91440" rIns="4572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6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91440" rIns="4572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66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98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73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64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6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21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34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0"/>
            <a:ext cx="303809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93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3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74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" y="6400800"/>
            <a:ext cx="914398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047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44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Movie Streaming Platform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3686175"/>
            <a:ext cx="6347714" cy="1241426"/>
          </a:xfrm>
        </p:spPr>
        <p:txBody>
          <a:bodyPr>
            <a:normAutofit/>
          </a:bodyPr>
          <a:lstStyle/>
          <a:p>
            <a:r>
              <a:rPr lang="en-IN" sz="2000" dirty="0"/>
              <a:t>Presented By: Sreelekha Peram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rgbClr val="FFC000"/>
                </a:solidFill>
              </a:rPr>
              <a:t>Key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complex queries and handled automation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Hands-on experience with real-world SQL scenarios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Gained knowledge in optimization and secure access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6000" b="1" dirty="0">
                <a:solidFill>
                  <a:srgbClr val="FFC000"/>
                </a:solidFill>
              </a:rP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 for Q&amp;A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Submission includes SQL script, ERD, documentation, and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rgbClr val="FFC000"/>
                </a:solidFill>
              </a:rP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 normalized SQL database for a movie streaming platform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constraints, optimization, automation, and security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 advanced SQL features and real-world data ha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ndling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Subscription-based and pay-per-view streaming.</a:t>
            </a:r>
          </a:p>
          <a:p>
            <a:pPr lvl="0" algn="just">
              <a:lnSpc>
                <a:spcPct val="150000"/>
              </a:lnSpc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profile and watch history tracking.</a:t>
            </a:r>
          </a:p>
          <a:p>
            <a:pPr lvl="0" algn="just">
              <a:lnSpc>
                <a:spcPct val="150000"/>
              </a:lnSpc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Real-time content availability and recommendation.</a:t>
            </a:r>
          </a:p>
          <a:p>
            <a:pPr lvl="0" algn="just">
              <a:lnSpc>
                <a:spcPct val="150000"/>
              </a:lnSpc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Admin control for content, user, and payment management.</a:t>
            </a:r>
          </a:p>
          <a:p>
            <a:pPr algn="just">
              <a:lnSpc>
                <a:spcPct val="150000"/>
              </a:lnSpc>
            </a:pPr>
            <a:endParaRPr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6200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C000"/>
                </a:solidFill>
              </a:rPr>
              <a:t>Relational Model Overview</a:t>
            </a:r>
            <a:endParaRPr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the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objects (tables)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database that store important data: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People who use the platform (viewers or admins)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All movie details (title, language, duration,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Genres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Categories like Action, Drama, Comedy,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Subscriptions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Plans purchased by users (Basic, Premium)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Records of money paid by users for subscriptions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Feedback and scores given by users to movies</a:t>
            </a:r>
          </a:p>
          <a:p>
            <a:endParaRPr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C5B57-41FA-4A15-8D43-1B7E6176B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FFC000"/>
                </a:solidFill>
              </a:rPr>
              <a:t>Relational Model Overview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1AB696F-84FE-4CA2-88D8-5DCC40B31A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2959" y="1872257"/>
            <a:ext cx="786946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92D0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Many-to-Many between Movies &amp; Genres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can belong to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multiple genres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can have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multiple movies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is managed using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bridge table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like MovieGenres(movie_id, genre_id)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Many-to-Many between Users &amp; Roles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can have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multiple roles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(e.g., viewer, admin)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can be assigned to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multiple users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Handled using a table like UserRoles(user_id, role_id)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966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987DD-178A-47D2-99E5-56F23BF0C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49" y="533400"/>
            <a:ext cx="7105651" cy="771525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C000"/>
                </a:solidFill>
              </a:rPr>
              <a:t>Entity-Relationship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44A70F-7AE8-489F-BCE0-20B7374D23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9903" y="1846263"/>
            <a:ext cx="5788643" cy="4022725"/>
          </a:xfrm>
        </p:spPr>
      </p:pic>
    </p:spTree>
    <p:extLst>
      <p:ext uri="{BB962C8B-B14F-4D97-AF65-F5344CB8AC3E}">
        <p14:creationId xmlns:p14="http://schemas.microsoft.com/office/powerpoint/2010/main" val="2327709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rgbClr val="FFC000"/>
                </a:solidFill>
              </a:rPr>
              <a:t>Schema Design Highlights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55CF8E5-0531-43B9-8941-F3FBC49C65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85750" y="1549090"/>
            <a:ext cx="8601075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Normalized to 3NF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92D0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Removes data duplication for cleaner design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Ensures each table has a clear purpose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Uses: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PK (Primary Key):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Uniquely identifies each record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FK (Foreign Key):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Connects related tables</a:t>
            </a:r>
          </a:p>
          <a:p>
            <a:pPr marL="742950" marR="0" lvl="1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Appropriate Data Types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92D0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Chosen for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efficiency and scalability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for IDs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VARCHAR for names/emails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Helps speed up queries and reduce storage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M:N Relationships with Bridge Tables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92D0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Handles many-to-many relationships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Bridge tables like: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MovieGenres(movie_id, genre_id)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UserRoles(user_id, role_id)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Makes the schema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flexible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easy to expand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FFC000"/>
                </a:solidFill>
              </a:rPr>
              <a:t>Query Functionalities –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Top-Rated Movies</a:t>
            </a:r>
            <a:br>
              <a:rPr lang="en-US" dirty="0"/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 movies based on highest average user ratings for better recommendations.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Watch History</a:t>
            </a:r>
            <a:br>
              <a:rPr lang="en-US" dirty="0"/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all movies watched by a user along with timestamps for tracking activity.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Subscriptions Nearing Expiration</a:t>
            </a:r>
            <a:br>
              <a:rPr lang="en-US" dirty="0"/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users with plans close to expiry to enable timely reminders or renewal offers.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 by Genre and Language</a:t>
            </a:r>
            <a:br>
              <a:rPr lang="en-US" dirty="0"/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users to search for movies based on specific genres and preferred languages.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rgbClr val="FFC000"/>
                </a:solidFill>
              </a:rPr>
              <a:t>Automation &amp;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92D050"/>
                </a:solidFill>
              </a:rPr>
              <a:t>Stored Procedure – Fetch Watch History</a:t>
            </a:r>
            <a:br>
              <a:rPr lang="en-US" dirty="0"/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Retrieves a list of movies watched by a specific user from the watch history table.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>
                <a:solidFill>
                  <a:srgbClr val="92D050"/>
                </a:solidFill>
              </a:rPr>
              <a:t>Trigger – Auto Insert Payment</a:t>
            </a:r>
            <a:br>
              <a:rPr lang="en-US" dirty="0"/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adds a payment record when a new subscription is activated for a user.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92D050"/>
                </a:solidFill>
              </a:rPr>
              <a:t>DCL – User Access Control</a:t>
            </a:r>
            <a:br>
              <a:rPr lang="en-US" dirty="0"/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 database users with specific roles: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Read-Only Access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 viewers or reporting users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Access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 full control including inserts, updates, and deletions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rgbClr val="FFC000"/>
                </a:solidFill>
              </a:rPr>
              <a:t>Transaction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START TRANSACTION, COMMIT, ROLLBACK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Simulated exception handling with duplicate insert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data integrity during bulk operations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150</TotalTime>
  <Words>582</Words>
  <Application>Microsoft Office PowerPoint</Application>
  <PresentationFormat>On-screen Show (4:3)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Retrospect</vt:lpstr>
      <vt:lpstr>Movie Streaming Platform Database</vt:lpstr>
      <vt:lpstr>Project Objective</vt:lpstr>
      <vt:lpstr>Relational Model Overview</vt:lpstr>
      <vt:lpstr>Relational Model Overview</vt:lpstr>
      <vt:lpstr>Entity-Relationship Structure</vt:lpstr>
      <vt:lpstr>Schema Design Highlights</vt:lpstr>
      <vt:lpstr>Query Functionalities – Summary</vt:lpstr>
      <vt:lpstr>Automation &amp; Security</vt:lpstr>
      <vt:lpstr>Transaction Management</vt:lpstr>
      <vt:lpstr>Key Learnings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Streaming Platform Database</dc:title>
  <dc:subject/>
  <dc:creator/>
  <cp:keywords/>
  <dc:description>generated using python-pptx</dc:description>
  <cp:lastModifiedBy>sreelekhareddy59@gmail.com</cp:lastModifiedBy>
  <cp:revision>15</cp:revision>
  <dcterms:created xsi:type="dcterms:W3CDTF">2013-01-27T09:14:16Z</dcterms:created>
  <dcterms:modified xsi:type="dcterms:W3CDTF">2025-06-12T05:37:29Z</dcterms:modified>
  <cp:category/>
</cp:coreProperties>
</file>