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4" r:id="rId17"/>
    <p:sldId id="275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89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0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3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84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6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49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90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1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1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8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8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6A3629-36D5-419A-BAC5-92F6879A943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69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oq.com/articles/apache-spark-sql" TargetMode="External"/><Relationship Id="rId13" Type="http://schemas.openxmlformats.org/officeDocument/2006/relationships/hyperlink" Target="https://mvnrepository.com/artifact/org.apache.spark" TargetMode="External"/><Relationship Id="rId3" Type="http://schemas.openxmlformats.org/officeDocument/2006/relationships/hyperlink" Target="http://public-repo-1.hortonworks.com/hdp-win-alpha/winutils.exe" TargetMode="External"/><Relationship Id="rId7" Type="http://schemas.openxmlformats.org/officeDocument/2006/relationships/hyperlink" Target="https://github.com/apache/spark/blob/master/sql/core/src/main/scala/org/apache/spark/sql/SQLContext.scala" TargetMode="External"/><Relationship Id="rId12" Type="http://schemas.openxmlformats.org/officeDocument/2006/relationships/hyperlink" Target="http://www.agildata.com/apache-spark-rdd-vs-dataframe-vs-dataset/" TargetMode="External"/><Relationship Id="rId2" Type="http://schemas.openxmlformats.org/officeDocument/2006/relationships/hyperlink" Target="https://www.supergloo.com/fieldnotes/apache-spark-examples-of-transform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nrepository.com/artifact/org.apache.spark/spark-core_2.10" TargetMode="External"/><Relationship Id="rId11" Type="http://schemas.openxmlformats.org/officeDocument/2006/relationships/hyperlink" Target="http://spark.apache.org/docs/latest/sql-programming-guide.html" TargetMode="External"/><Relationship Id="rId5" Type="http://schemas.openxmlformats.org/officeDocument/2006/relationships/hyperlink" Target="http://stackoverflow.com/questions/34047332/unresolved-dependency-issue-when-compiling-spark-project-with-sbt" TargetMode="External"/><Relationship Id="rId10" Type="http://schemas.openxmlformats.org/officeDocument/2006/relationships/hyperlink" Target="https://github.com/apache/spark/tree/master/sql/core/src/test/scala/org/apache/spark/sql" TargetMode="External"/><Relationship Id="rId4" Type="http://schemas.openxmlformats.org/officeDocument/2006/relationships/hyperlink" Target="https://trongkhoanguyenblog.wordpress.com/2014/11/27/understand-rdd-operations-transformations-and-actions/" TargetMode="External"/><Relationship Id="rId9" Type="http://schemas.openxmlformats.org/officeDocument/2006/relationships/hyperlink" Target="https://github.com/apache/spark/blob/master/sql/core/src/main/scala/org/apache/spark/sql/functions.scala" TargetMode="External"/><Relationship Id="rId14" Type="http://schemas.openxmlformats.org/officeDocument/2006/relationships/hyperlink" Target="https://dzone.com/articles/access-twitter-rest-api-v1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2114"/>
            <a:ext cx="10515600" cy="55857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 descr="Image result for types of movi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" y="-1"/>
            <a:ext cx="12340044" cy="695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62189" y="1690688"/>
            <a:ext cx="108542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 Demi" panose="020E0802020502020306" pitchFamily="34" charset="0"/>
              </a:rPr>
              <a:t>MOVIE TWEETS ANALYSIS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06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1853"/>
            <a:ext cx="10515600" cy="1680754"/>
          </a:xfrm>
        </p:spPr>
        <p:txBody>
          <a:bodyPr/>
          <a:lstStyle/>
          <a:p>
            <a:r>
              <a:rPr lang="en-US" b="1" dirty="0"/>
              <a:t>Output: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18" y="1811383"/>
            <a:ext cx="8863148" cy="46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019"/>
            <a:ext cx="10515600" cy="1384662"/>
          </a:xfrm>
        </p:spPr>
        <p:txBody>
          <a:bodyPr/>
          <a:lstStyle/>
          <a:p>
            <a:r>
              <a:rPr lang="en-US" b="1" dirty="0"/>
              <a:t>Visualization: </a:t>
            </a:r>
            <a:r>
              <a:rPr lang="en-US" dirty="0"/>
              <a:t>Bubble Chart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sange\AppData\Local\Microsoft\Windows\INetCacheContent.Word\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1" y="1515292"/>
            <a:ext cx="7149737" cy="5044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15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058"/>
            <a:ext cx="10515600" cy="2142308"/>
          </a:xfrm>
        </p:spPr>
        <p:txBody>
          <a:bodyPr/>
          <a:lstStyle/>
          <a:p>
            <a:r>
              <a:rPr lang="en-IN" b="1" dirty="0"/>
              <a:t>Data Frame Query 4:</a:t>
            </a:r>
            <a:r>
              <a:rPr lang="en-IN" dirty="0"/>
              <a:t> Number of users who created their twitter accounts in different months.</a:t>
            </a:r>
            <a:endParaRPr lang="en-IN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87" y="1637212"/>
            <a:ext cx="8273143" cy="482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0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870857"/>
            <a:ext cx="7698377" cy="53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9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7977"/>
            <a:ext cx="10515600" cy="1184366"/>
          </a:xfrm>
        </p:spPr>
        <p:txBody>
          <a:bodyPr/>
          <a:lstStyle/>
          <a:p>
            <a:r>
              <a:rPr lang="en-US" b="1" dirty="0"/>
              <a:t>Output: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9" y="1349829"/>
            <a:ext cx="874340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1524000"/>
          </a:xfrm>
        </p:spPr>
        <p:txBody>
          <a:bodyPr/>
          <a:lstStyle/>
          <a:p>
            <a:r>
              <a:rPr lang="en-US" b="1" dirty="0"/>
              <a:t>Visualization: </a:t>
            </a:r>
            <a:r>
              <a:rPr lang="en-US" dirty="0"/>
              <a:t>Pyramid 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sange\AppData\Local\Microsoft\Windows\INetCacheContent.Word\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35" y="1474969"/>
            <a:ext cx="6053455" cy="5180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65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1166949"/>
          </a:xfrm>
        </p:spPr>
        <p:txBody>
          <a:bodyPr/>
          <a:lstStyle/>
          <a:p>
            <a:r>
              <a:rPr lang="en-IN" b="1" dirty="0"/>
              <a:t>Twitter API Query 5:</a:t>
            </a:r>
            <a:r>
              <a:rPr lang="en-US" dirty="0"/>
              <a:t> Count of tweets done in different countries.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03953"/>
            <a:ext cx="7437120" cy="460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7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892"/>
            <a:ext cx="10515600" cy="1994262"/>
          </a:xfrm>
        </p:spPr>
        <p:txBody>
          <a:bodyPr/>
          <a:lstStyle/>
          <a:p>
            <a:r>
              <a:rPr lang="en-US" b="1" dirty="0"/>
              <a:t>Output: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4" y="1598023"/>
            <a:ext cx="6680109" cy="46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6023"/>
            <a:ext cx="10515600" cy="1663337"/>
          </a:xfrm>
        </p:spPr>
        <p:txBody>
          <a:bodyPr/>
          <a:lstStyle/>
          <a:p>
            <a:r>
              <a:rPr lang="en-US" b="1" dirty="0"/>
              <a:t>Visualization:</a:t>
            </a:r>
            <a:r>
              <a:rPr lang="en-US" dirty="0"/>
              <a:t> World Map</a:t>
            </a:r>
          </a:p>
          <a:p>
            <a:endParaRPr lang="en-US" dirty="0"/>
          </a:p>
        </p:txBody>
      </p:sp>
      <p:pic>
        <p:nvPicPr>
          <p:cNvPr id="4" name="Picture 3" descr="C:\Users\sange\AppData\Local\Microsoft\Windows\INetCacheContent.Word\1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77" y="1924595"/>
            <a:ext cx="6871063" cy="4380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438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437847"/>
            <a:ext cx="8534400" cy="1507067"/>
          </a:xfrm>
        </p:spPr>
        <p:txBody>
          <a:bodyPr/>
          <a:lstStyle/>
          <a:p>
            <a:r>
              <a:rPr lang="en-US" b="1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258" y="2026920"/>
            <a:ext cx="8534400" cy="36152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u="sng" dirty="0">
                <a:hlinkClick r:id="rId2"/>
              </a:rPr>
              <a:t>https://www.supergloo.com/fieldnotes/apache-spark-examples-of-transformations/</a:t>
            </a:r>
            <a:endParaRPr lang="en-US" dirty="0"/>
          </a:p>
          <a:p>
            <a:r>
              <a:rPr lang="en-US" u="sng" dirty="0">
                <a:hlinkClick r:id="rId3"/>
              </a:rPr>
              <a:t>http://public-repo-1.hortonworks.com/hdp-win-alpha/winutils.exe</a:t>
            </a:r>
            <a:endParaRPr lang="en-US" dirty="0"/>
          </a:p>
          <a:p>
            <a:r>
              <a:rPr lang="en-US" u="sng" dirty="0">
                <a:hlinkClick r:id="rId4"/>
              </a:rPr>
              <a:t>https://trongkhoanguyenblog.wordpress.com/2014/11/27/understand-rdd-operations-transformations-and-actions/</a:t>
            </a:r>
            <a:endParaRPr lang="en-US" dirty="0"/>
          </a:p>
          <a:p>
            <a:r>
              <a:rPr lang="en-US" u="sng" dirty="0">
                <a:hlinkClick r:id="rId5"/>
              </a:rPr>
              <a:t>http://stackoverflow.com/questions/34047332/unresolved-dependency-issue-when-compiling-spark-project-with-sbt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6"/>
              </a:rPr>
              <a:t>https://mvnrepository.com/artifact/org.apache.spark/spark-core_2.10</a:t>
            </a:r>
            <a:endParaRPr lang="en-US" dirty="0"/>
          </a:p>
          <a:p>
            <a:r>
              <a:rPr lang="en-US" u="sng" dirty="0">
                <a:hlinkClick r:id="rId7"/>
              </a:rPr>
              <a:t>https://github.com/apache/spark/blob/master/sql/core/src/main/scala/org/apache/spark/sql/SQLContext.scala</a:t>
            </a:r>
            <a:endParaRPr lang="en-US" dirty="0"/>
          </a:p>
          <a:p>
            <a:r>
              <a:rPr lang="en-US" u="sng" dirty="0">
                <a:hlinkClick r:id="rId8"/>
              </a:rPr>
              <a:t>https://www.infoq.com/articles/apache-spark-sql</a:t>
            </a:r>
            <a:endParaRPr lang="en-US" dirty="0"/>
          </a:p>
          <a:p>
            <a:r>
              <a:rPr lang="en-US" u="sng" dirty="0">
                <a:hlinkClick r:id="rId9"/>
              </a:rPr>
              <a:t>https://github.com/apache/spark/blob/master/sql/core/src/main/scala/org/apache/spark/sql/functions.scala</a:t>
            </a:r>
            <a:endParaRPr lang="en-US" dirty="0"/>
          </a:p>
          <a:p>
            <a:r>
              <a:rPr lang="en-US" u="sng" dirty="0">
                <a:hlinkClick r:id="rId10"/>
              </a:rPr>
              <a:t>https://github.com/apache/spark/tree/master/sql/core/src/test/scala/org/apache/spark/sql</a:t>
            </a:r>
            <a:endParaRPr lang="en-US" dirty="0"/>
          </a:p>
          <a:p>
            <a:r>
              <a:rPr lang="en-US" u="sng" dirty="0">
                <a:hlinkClick r:id="rId11"/>
              </a:rPr>
              <a:t>http://spark.apache.org/docs/latest/sql-programming-guide.html</a:t>
            </a:r>
            <a:endParaRPr lang="en-US" dirty="0"/>
          </a:p>
          <a:p>
            <a:r>
              <a:rPr lang="en-US" u="sng" dirty="0">
                <a:hlinkClick r:id="rId12"/>
              </a:rPr>
              <a:t>http://www.agildata.com/apache-spark-rdd-vs-dataframe-vs-dataset/</a:t>
            </a:r>
            <a:endParaRPr lang="en-US" dirty="0"/>
          </a:p>
          <a:p>
            <a:r>
              <a:rPr lang="en-US" u="sng" dirty="0">
                <a:hlinkClick r:id="rId13"/>
              </a:rPr>
              <a:t>https://mvnrepository.com/artifact/org.apache.spark</a:t>
            </a:r>
            <a:endParaRPr lang="en-US" dirty="0"/>
          </a:p>
          <a:p>
            <a:r>
              <a:rPr lang="en-IN" u="sng" dirty="0">
                <a:hlinkClick r:id="rId14"/>
              </a:rPr>
              <a:t>https://dzone.com/articles/access-twitter-rest-api-v11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8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AND FLOW: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06" y="975361"/>
            <a:ext cx="7184571" cy="5277394"/>
          </a:xfrm>
        </p:spPr>
      </p:pic>
    </p:spTree>
    <p:extLst>
      <p:ext uri="{BB962C8B-B14F-4D97-AF65-F5344CB8AC3E}">
        <p14:creationId xmlns:p14="http://schemas.microsoft.com/office/powerpoint/2010/main" val="124421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21920"/>
            <a:ext cx="10364451" cy="82119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7489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 of the tweets on Foreign movies, South Indian Movies and North Indian Movies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95" y="2020389"/>
            <a:ext cx="8952410" cy="44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3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6023"/>
            <a:ext cx="10515600" cy="92310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454331"/>
            <a:ext cx="9056915" cy="468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263"/>
            <a:ext cx="10515600" cy="2987040"/>
          </a:xfrm>
        </p:spPr>
        <p:txBody>
          <a:bodyPr/>
          <a:lstStyle/>
          <a:p>
            <a:r>
              <a:rPr lang="en-US" b="1" dirty="0"/>
              <a:t>Visualization:</a:t>
            </a:r>
            <a:r>
              <a:rPr lang="en-US" dirty="0"/>
              <a:t> Bar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7010" y="2205204"/>
            <a:ext cx="7968342" cy="41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6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129757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genre (horror, comedy, animated, thriller) mostly repeated and appeared in tweets 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1175657"/>
            <a:ext cx="9109166" cy="48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6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091"/>
            <a:ext cx="10515600" cy="1654629"/>
          </a:xfrm>
        </p:spPr>
        <p:txBody>
          <a:bodyPr/>
          <a:lstStyle/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03" y="1524000"/>
            <a:ext cx="8429898" cy="47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7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185"/>
            <a:ext cx="10515600" cy="1506582"/>
          </a:xfrm>
        </p:spPr>
        <p:txBody>
          <a:bodyPr/>
          <a:lstStyle/>
          <a:p>
            <a:r>
              <a:rPr lang="en-US" b="1" dirty="0"/>
              <a:t>Visualization: </a:t>
            </a:r>
            <a:r>
              <a:rPr lang="en-US" dirty="0"/>
              <a:t>Pie Chart</a:t>
            </a:r>
          </a:p>
          <a:p>
            <a:endParaRPr lang="en-US" dirty="0"/>
          </a:p>
        </p:txBody>
      </p:sp>
      <p:pic>
        <p:nvPicPr>
          <p:cNvPr id="4" name="Picture 3" descr="C:\Users\sange\AppData\Local\Microsoft\Windows\INetCacheContent.Word\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2" y="1715589"/>
            <a:ext cx="8708571" cy="4975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28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7349"/>
            <a:ext cx="10515600" cy="1515291"/>
          </a:xfrm>
        </p:spPr>
        <p:txBody>
          <a:bodyPr/>
          <a:lstStyle/>
          <a:p>
            <a:r>
              <a:rPr lang="en-US" b="1" dirty="0"/>
              <a:t>Query3: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users searching different types of movies like animated , thriller, comedy and horror.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8" y="1538424"/>
            <a:ext cx="8011886" cy="47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250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150</TotalTime>
  <Words>176</Words>
  <Application>Microsoft Office PowerPoint</Application>
  <PresentationFormat>Widescreen</PresentationFormat>
  <Paragraphs>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Berlin Sans FB Demi</vt:lpstr>
      <vt:lpstr>Century Gothic</vt:lpstr>
      <vt:lpstr>Times New Roman</vt:lpstr>
      <vt:lpstr>Wingdings 3</vt:lpstr>
      <vt:lpstr>Slice</vt:lpstr>
      <vt:lpstr>PowerPoint Presentation</vt:lpstr>
      <vt:lpstr>Tools Used AND FLOW:</vt:lpstr>
      <vt:lpstr>QUERIES: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svhx8</dc:creator>
  <cp:lastModifiedBy>sreelekhareddy23@outlook.com</cp:lastModifiedBy>
  <cp:revision>19</cp:revision>
  <dcterms:created xsi:type="dcterms:W3CDTF">2016-12-06T00:11:41Z</dcterms:created>
  <dcterms:modified xsi:type="dcterms:W3CDTF">2018-06-13T00:07:56Z</dcterms:modified>
</cp:coreProperties>
</file>