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455314"/>
            <a:ext cx="6815669" cy="1661374"/>
          </a:xfrm>
        </p:spPr>
        <p:txBody>
          <a:bodyPr/>
          <a:lstStyle/>
          <a:p>
            <a:pPr algn="l"/>
            <a:r>
              <a:rPr lang="en-IN" sz="6600" i="1" u="sng" dirty="0" smtClean="0"/>
              <a:t>PAPER</a:t>
            </a:r>
            <a:r>
              <a:rPr lang="en-IN" sz="6600" dirty="0" smtClean="0"/>
              <a:t> </a:t>
            </a:r>
            <a:r>
              <a:rPr lang="en-IN" sz="6600" i="1" dirty="0" smtClean="0"/>
              <a:t>BATTERY</a:t>
            </a:r>
            <a:endParaRPr lang="en-IN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54089"/>
            <a:ext cx="6815669" cy="1996705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77500" lnSpcReduction="20000"/>
          </a:bodyPr>
          <a:lstStyle/>
          <a:p>
            <a:r>
              <a:rPr lang="en-IN" sz="3100" dirty="0" smtClean="0"/>
              <a:t>PRESENTED</a:t>
            </a:r>
            <a:r>
              <a:rPr lang="en-IN" dirty="0" smtClean="0"/>
              <a:t> </a:t>
            </a:r>
            <a:r>
              <a:rPr lang="en-IN" sz="3400" dirty="0" smtClean="0"/>
              <a:t>BY</a:t>
            </a:r>
          </a:p>
          <a:p>
            <a:r>
              <a:rPr lang="en-IN" sz="3400" dirty="0" smtClean="0"/>
              <a:t>K.SREELEKHA</a:t>
            </a:r>
          </a:p>
          <a:p>
            <a:r>
              <a:rPr lang="en-IN" sz="3800" dirty="0" smtClean="0"/>
              <a:t>IT-F4</a:t>
            </a:r>
          </a:p>
          <a:p>
            <a:r>
              <a:rPr lang="en-IN" sz="3100" dirty="0" smtClean="0"/>
              <a:t>16311A12L8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0069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sz="1800" dirty="0" smtClean="0"/>
              <a:t>paper </a:t>
            </a:r>
            <a:r>
              <a:rPr lang="en-IN" sz="1800" smtClean="0"/>
              <a:t>battery is</a:t>
            </a:r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1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PAPER BATTERY</vt:lpstr>
      <vt:lpstr>A paper battery is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BATTERY</dc:title>
  <dc:creator>Akhil komma</dc:creator>
  <cp:lastModifiedBy>Akhil komma</cp:lastModifiedBy>
  <cp:revision>5</cp:revision>
  <dcterms:created xsi:type="dcterms:W3CDTF">2016-09-17T16:36:43Z</dcterms:created>
  <dcterms:modified xsi:type="dcterms:W3CDTF">2016-09-18T10:39:43Z</dcterms:modified>
</cp:coreProperties>
</file>