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C6E36F7-C10C-43D8-B5BD-F1A65B3EEA40}" type="datetimeFigureOut">
              <a:rPr lang="en-IN" smtClean="0"/>
              <a:t>15-07-2016</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237A0CF-8E17-42FD-ADE4-C904C6919A48}" type="slidenum">
              <a:rPr lang="en-IN" smtClean="0"/>
              <a:t>‹#›</a:t>
            </a:fld>
            <a:endParaRPr lang="en-IN"/>
          </a:p>
        </p:txBody>
      </p:sp>
    </p:spTree>
    <p:extLst>
      <p:ext uri="{BB962C8B-B14F-4D97-AF65-F5344CB8AC3E}">
        <p14:creationId xmlns:p14="http://schemas.microsoft.com/office/powerpoint/2010/main" val="3447193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6E36F7-C10C-43D8-B5BD-F1A65B3EEA40}" type="datetimeFigureOut">
              <a:rPr lang="en-IN" smtClean="0"/>
              <a:t>15-07-2016</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37A0CF-8E17-42FD-ADE4-C904C6919A48}" type="slidenum">
              <a:rPr lang="en-IN" smtClean="0"/>
              <a:t>‹#›</a:t>
            </a:fld>
            <a:endParaRPr lang="en-IN"/>
          </a:p>
        </p:txBody>
      </p:sp>
    </p:spTree>
    <p:extLst>
      <p:ext uri="{BB962C8B-B14F-4D97-AF65-F5344CB8AC3E}">
        <p14:creationId xmlns:p14="http://schemas.microsoft.com/office/powerpoint/2010/main" val="1577942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6E36F7-C10C-43D8-B5BD-F1A65B3EEA40}" type="datetimeFigureOut">
              <a:rPr lang="en-IN" smtClean="0"/>
              <a:t>15-07-2016</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37A0CF-8E17-42FD-ADE4-C904C6919A48}"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27406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C6E36F7-C10C-43D8-B5BD-F1A65B3EEA40}" type="datetimeFigureOut">
              <a:rPr lang="en-IN" smtClean="0"/>
              <a:t>15-07-2016</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37A0CF-8E17-42FD-ADE4-C904C6919A48}" type="slidenum">
              <a:rPr lang="en-IN" smtClean="0"/>
              <a:t>‹#›</a:t>
            </a:fld>
            <a:endParaRPr lang="en-IN"/>
          </a:p>
        </p:txBody>
      </p:sp>
    </p:spTree>
    <p:extLst>
      <p:ext uri="{BB962C8B-B14F-4D97-AF65-F5344CB8AC3E}">
        <p14:creationId xmlns:p14="http://schemas.microsoft.com/office/powerpoint/2010/main" val="1256313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C6E36F7-C10C-43D8-B5BD-F1A65B3EEA40}" type="datetimeFigureOut">
              <a:rPr lang="en-IN" smtClean="0"/>
              <a:t>15-07-2016</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37A0CF-8E17-42FD-ADE4-C904C6919A48}"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404888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C6E36F7-C10C-43D8-B5BD-F1A65B3EEA40}" type="datetimeFigureOut">
              <a:rPr lang="en-IN" smtClean="0"/>
              <a:t>15-07-2016</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37A0CF-8E17-42FD-ADE4-C904C6919A48}" type="slidenum">
              <a:rPr lang="en-IN" smtClean="0"/>
              <a:t>‹#›</a:t>
            </a:fld>
            <a:endParaRPr lang="en-IN"/>
          </a:p>
        </p:txBody>
      </p:sp>
    </p:spTree>
    <p:extLst>
      <p:ext uri="{BB962C8B-B14F-4D97-AF65-F5344CB8AC3E}">
        <p14:creationId xmlns:p14="http://schemas.microsoft.com/office/powerpoint/2010/main" val="2610531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6E36F7-C10C-43D8-B5BD-F1A65B3EEA40}" type="datetimeFigureOut">
              <a:rPr lang="en-IN" smtClean="0"/>
              <a:t>15-07-2016</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37A0CF-8E17-42FD-ADE4-C904C6919A48}" type="slidenum">
              <a:rPr lang="en-IN" smtClean="0"/>
              <a:t>‹#›</a:t>
            </a:fld>
            <a:endParaRPr lang="en-IN"/>
          </a:p>
        </p:txBody>
      </p:sp>
    </p:spTree>
    <p:extLst>
      <p:ext uri="{BB962C8B-B14F-4D97-AF65-F5344CB8AC3E}">
        <p14:creationId xmlns:p14="http://schemas.microsoft.com/office/powerpoint/2010/main" val="2697031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6E36F7-C10C-43D8-B5BD-F1A65B3EEA40}" type="datetimeFigureOut">
              <a:rPr lang="en-IN" smtClean="0"/>
              <a:t>15-07-2016</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37A0CF-8E17-42FD-ADE4-C904C6919A48}" type="slidenum">
              <a:rPr lang="en-IN" smtClean="0"/>
              <a:t>‹#›</a:t>
            </a:fld>
            <a:endParaRPr lang="en-IN"/>
          </a:p>
        </p:txBody>
      </p:sp>
    </p:spTree>
    <p:extLst>
      <p:ext uri="{BB962C8B-B14F-4D97-AF65-F5344CB8AC3E}">
        <p14:creationId xmlns:p14="http://schemas.microsoft.com/office/powerpoint/2010/main" val="96882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6E36F7-C10C-43D8-B5BD-F1A65B3EEA40}" type="datetimeFigureOut">
              <a:rPr lang="en-IN" smtClean="0"/>
              <a:t>15-07-2016</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37A0CF-8E17-42FD-ADE4-C904C6919A48}" type="slidenum">
              <a:rPr lang="en-IN" smtClean="0"/>
              <a:t>‹#›</a:t>
            </a:fld>
            <a:endParaRPr lang="en-IN"/>
          </a:p>
        </p:txBody>
      </p:sp>
    </p:spTree>
    <p:extLst>
      <p:ext uri="{BB962C8B-B14F-4D97-AF65-F5344CB8AC3E}">
        <p14:creationId xmlns:p14="http://schemas.microsoft.com/office/powerpoint/2010/main" val="2407285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6E36F7-C10C-43D8-B5BD-F1A65B3EEA40}" type="datetimeFigureOut">
              <a:rPr lang="en-IN" smtClean="0"/>
              <a:t>15-07-2016</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37A0CF-8E17-42FD-ADE4-C904C6919A48}" type="slidenum">
              <a:rPr lang="en-IN" smtClean="0"/>
              <a:t>‹#›</a:t>
            </a:fld>
            <a:endParaRPr lang="en-IN"/>
          </a:p>
        </p:txBody>
      </p:sp>
    </p:spTree>
    <p:extLst>
      <p:ext uri="{BB962C8B-B14F-4D97-AF65-F5344CB8AC3E}">
        <p14:creationId xmlns:p14="http://schemas.microsoft.com/office/powerpoint/2010/main" val="685444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6E36F7-C10C-43D8-B5BD-F1A65B3EEA40}" type="datetimeFigureOut">
              <a:rPr lang="en-IN" smtClean="0"/>
              <a:t>15-07-2016</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237A0CF-8E17-42FD-ADE4-C904C6919A48}" type="slidenum">
              <a:rPr lang="en-IN" smtClean="0"/>
              <a:t>‹#›</a:t>
            </a:fld>
            <a:endParaRPr lang="en-IN"/>
          </a:p>
        </p:txBody>
      </p:sp>
    </p:spTree>
    <p:extLst>
      <p:ext uri="{BB962C8B-B14F-4D97-AF65-F5344CB8AC3E}">
        <p14:creationId xmlns:p14="http://schemas.microsoft.com/office/powerpoint/2010/main" val="387622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C6E36F7-C10C-43D8-B5BD-F1A65B3EEA40}" type="datetimeFigureOut">
              <a:rPr lang="en-IN" smtClean="0"/>
              <a:t>15-07-2016</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237A0CF-8E17-42FD-ADE4-C904C6919A48}" type="slidenum">
              <a:rPr lang="en-IN" smtClean="0"/>
              <a:t>‹#›</a:t>
            </a:fld>
            <a:endParaRPr lang="en-IN"/>
          </a:p>
        </p:txBody>
      </p:sp>
    </p:spTree>
    <p:extLst>
      <p:ext uri="{BB962C8B-B14F-4D97-AF65-F5344CB8AC3E}">
        <p14:creationId xmlns:p14="http://schemas.microsoft.com/office/powerpoint/2010/main" val="3933222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C6E36F7-C10C-43D8-B5BD-F1A65B3EEA40}" type="datetimeFigureOut">
              <a:rPr lang="en-IN" smtClean="0"/>
              <a:t>15-07-2016</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237A0CF-8E17-42FD-ADE4-C904C6919A48}" type="slidenum">
              <a:rPr lang="en-IN" smtClean="0"/>
              <a:t>‹#›</a:t>
            </a:fld>
            <a:endParaRPr lang="en-IN"/>
          </a:p>
        </p:txBody>
      </p:sp>
    </p:spTree>
    <p:extLst>
      <p:ext uri="{BB962C8B-B14F-4D97-AF65-F5344CB8AC3E}">
        <p14:creationId xmlns:p14="http://schemas.microsoft.com/office/powerpoint/2010/main" val="1822149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6E36F7-C10C-43D8-B5BD-F1A65B3EEA40}" type="datetimeFigureOut">
              <a:rPr lang="en-IN" smtClean="0"/>
              <a:t>15-07-2016</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237A0CF-8E17-42FD-ADE4-C904C6919A48}" type="slidenum">
              <a:rPr lang="en-IN" smtClean="0"/>
              <a:t>‹#›</a:t>
            </a:fld>
            <a:endParaRPr lang="en-IN"/>
          </a:p>
        </p:txBody>
      </p:sp>
    </p:spTree>
    <p:extLst>
      <p:ext uri="{BB962C8B-B14F-4D97-AF65-F5344CB8AC3E}">
        <p14:creationId xmlns:p14="http://schemas.microsoft.com/office/powerpoint/2010/main" val="1556266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6E36F7-C10C-43D8-B5BD-F1A65B3EEA40}" type="datetimeFigureOut">
              <a:rPr lang="en-IN" smtClean="0"/>
              <a:t>15-07-2016</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237A0CF-8E17-42FD-ADE4-C904C6919A48}" type="slidenum">
              <a:rPr lang="en-IN" smtClean="0"/>
              <a:t>‹#›</a:t>
            </a:fld>
            <a:endParaRPr lang="en-IN"/>
          </a:p>
        </p:txBody>
      </p:sp>
    </p:spTree>
    <p:extLst>
      <p:ext uri="{BB962C8B-B14F-4D97-AF65-F5344CB8AC3E}">
        <p14:creationId xmlns:p14="http://schemas.microsoft.com/office/powerpoint/2010/main" val="34984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6E36F7-C10C-43D8-B5BD-F1A65B3EEA40}" type="datetimeFigureOut">
              <a:rPr lang="en-IN" smtClean="0"/>
              <a:t>15-07-2016</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37A0CF-8E17-42FD-ADE4-C904C6919A48}" type="slidenum">
              <a:rPr lang="en-IN" smtClean="0"/>
              <a:t>‹#›</a:t>
            </a:fld>
            <a:endParaRPr lang="en-IN"/>
          </a:p>
        </p:txBody>
      </p:sp>
    </p:spTree>
    <p:extLst>
      <p:ext uri="{BB962C8B-B14F-4D97-AF65-F5344CB8AC3E}">
        <p14:creationId xmlns:p14="http://schemas.microsoft.com/office/powerpoint/2010/main" val="212017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C6E36F7-C10C-43D8-B5BD-F1A65B3EEA40}" type="datetimeFigureOut">
              <a:rPr lang="en-IN" smtClean="0"/>
              <a:t>15-07-2016</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237A0CF-8E17-42FD-ADE4-C904C6919A48}" type="slidenum">
              <a:rPr lang="en-IN" smtClean="0"/>
              <a:t>‹#›</a:t>
            </a:fld>
            <a:endParaRPr lang="en-IN"/>
          </a:p>
        </p:txBody>
      </p:sp>
    </p:spTree>
    <p:extLst>
      <p:ext uri="{BB962C8B-B14F-4D97-AF65-F5344CB8AC3E}">
        <p14:creationId xmlns:p14="http://schemas.microsoft.com/office/powerpoint/2010/main" val="1493596199"/>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t> </a:t>
            </a:r>
            <a:r>
              <a:rPr lang="en-IN" b="1" dirty="0"/>
              <a:t>EXAMINATION HALL SEATING ARRANGEMENT</a:t>
            </a:r>
            <a:r>
              <a:rPr lang="en-IN" dirty="0"/>
              <a:t/>
            </a:r>
            <a:br>
              <a:rPr lang="en-IN" dirty="0"/>
            </a:br>
            <a:endParaRPr lang="en-IN" dirty="0"/>
          </a:p>
        </p:txBody>
      </p:sp>
      <p:sp>
        <p:nvSpPr>
          <p:cNvPr id="3" name="Subtitle 2"/>
          <p:cNvSpPr>
            <a:spLocks noGrp="1"/>
          </p:cNvSpPr>
          <p:nvPr>
            <p:ph type="subTitle" idx="1"/>
          </p:nvPr>
        </p:nvSpPr>
        <p:spPr>
          <a:xfrm>
            <a:off x="2679365" y="4506922"/>
            <a:ext cx="8915399" cy="1984030"/>
          </a:xfrm>
        </p:spPr>
        <p:txBody>
          <a:bodyPr>
            <a:normAutofit/>
          </a:bodyPr>
          <a:lstStyle/>
          <a:p>
            <a:r>
              <a:rPr lang="en-IN" dirty="0" smtClean="0"/>
              <a:t>													Batch no:17</a:t>
            </a:r>
          </a:p>
          <a:p>
            <a:r>
              <a:rPr lang="en-IN" dirty="0" smtClean="0"/>
              <a:t>Under guidance of								Group Members:</a:t>
            </a:r>
          </a:p>
          <a:p>
            <a:r>
              <a:rPr lang="en-IN" dirty="0" err="1" smtClean="0"/>
              <a:t>Mr.premnadh</a:t>
            </a:r>
            <a:r>
              <a:rPr lang="en-IN" dirty="0" smtClean="0"/>
              <a:t> K								</a:t>
            </a:r>
            <a:r>
              <a:rPr lang="en-IN" dirty="0" err="1" smtClean="0"/>
              <a:t>D.SaiKushal</a:t>
            </a:r>
            <a:r>
              <a:rPr lang="en-IN" dirty="0" smtClean="0"/>
              <a:t>(14311A12A4)</a:t>
            </a:r>
          </a:p>
          <a:p>
            <a:r>
              <a:rPr lang="en-IN" dirty="0"/>
              <a:t>	</a:t>
            </a:r>
            <a:r>
              <a:rPr lang="en-IN" dirty="0" smtClean="0"/>
              <a:t>										</a:t>
            </a:r>
            <a:r>
              <a:rPr lang="en-IN" dirty="0" err="1" smtClean="0"/>
              <a:t>I.priyathm</a:t>
            </a:r>
            <a:r>
              <a:rPr lang="en-IN" dirty="0" smtClean="0"/>
              <a:t> (14311A12A7)</a:t>
            </a:r>
          </a:p>
          <a:p>
            <a:r>
              <a:rPr lang="en-IN" dirty="0"/>
              <a:t>	</a:t>
            </a:r>
            <a:r>
              <a:rPr lang="en-IN" dirty="0" smtClean="0"/>
              <a:t>										</a:t>
            </a:r>
            <a:r>
              <a:rPr lang="en-IN" dirty="0" err="1" smtClean="0"/>
              <a:t>A.jyothsna</a:t>
            </a:r>
            <a:r>
              <a:rPr lang="en-IN" dirty="0" smtClean="0"/>
              <a:t>(14311A1291)</a:t>
            </a:r>
          </a:p>
          <a:p>
            <a:endParaRPr lang="en-IN" dirty="0"/>
          </a:p>
        </p:txBody>
      </p:sp>
    </p:spTree>
    <p:extLst>
      <p:ext uri="{BB962C8B-B14F-4D97-AF65-F5344CB8AC3E}">
        <p14:creationId xmlns:p14="http://schemas.microsoft.com/office/powerpoint/2010/main" val="4136563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3832" y="624110"/>
            <a:ext cx="8911687" cy="1280890"/>
          </a:xfrm>
        </p:spPr>
        <p:txBody>
          <a:bodyPr/>
          <a:lstStyle/>
          <a:p>
            <a:r>
              <a:rPr lang="en-IN" dirty="0" smtClean="0"/>
              <a:t>ABSTRACT</a:t>
            </a:r>
            <a:endParaRPr lang="en-IN" dirty="0"/>
          </a:p>
        </p:txBody>
      </p:sp>
      <p:sp>
        <p:nvSpPr>
          <p:cNvPr id="3" name="Content Placeholder 2"/>
          <p:cNvSpPr>
            <a:spLocks noGrp="1"/>
          </p:cNvSpPr>
          <p:nvPr>
            <p:ph idx="1"/>
          </p:nvPr>
        </p:nvSpPr>
        <p:spPr>
          <a:xfrm>
            <a:off x="2280119" y="1264555"/>
            <a:ext cx="8915400" cy="3777622"/>
          </a:xfrm>
        </p:spPr>
        <p:txBody>
          <a:bodyPr>
            <a:noAutofit/>
          </a:bodyPr>
          <a:lstStyle/>
          <a:p>
            <a:pPr marL="0" indent="0">
              <a:buNone/>
            </a:pPr>
            <a:endParaRPr lang="en-IN" sz="2000" dirty="0" smtClean="0"/>
          </a:p>
          <a:p>
            <a:r>
              <a:rPr lang="en-US" sz="2000" dirty="0"/>
              <a:t>The objective of this Examination seating plan is to give a detail description about the requirement and need for the proposed system.</a:t>
            </a:r>
          </a:p>
          <a:p>
            <a:r>
              <a:rPr lang="en-US" sz="2000" dirty="0"/>
              <a:t> This report focuses on the objectives to create a new system and identifies the necessary reasons for the change in present system with the new system.</a:t>
            </a:r>
          </a:p>
          <a:p>
            <a:r>
              <a:rPr lang="en-US" sz="2000" dirty="0"/>
              <a:t> This report also explains the scope and functionality of the proposed system. The main Advantage of this system to reduce the work. Simply help to plan for seating the all students in the examination rooms.</a:t>
            </a:r>
            <a:br>
              <a:rPr lang="en-US" sz="2000" dirty="0"/>
            </a:br>
            <a:endParaRPr lang="en-US" sz="2000" dirty="0"/>
          </a:p>
          <a:p>
            <a:pPr marL="0" indent="0">
              <a:buNone/>
            </a:pPr>
            <a:endParaRPr lang="en-IN" sz="2000" dirty="0" smtClean="0"/>
          </a:p>
          <a:p>
            <a:endParaRPr lang="en-IN" sz="2000" dirty="0"/>
          </a:p>
        </p:txBody>
      </p:sp>
    </p:spTree>
    <p:extLst>
      <p:ext uri="{BB962C8B-B14F-4D97-AF65-F5344CB8AC3E}">
        <p14:creationId xmlns:p14="http://schemas.microsoft.com/office/powerpoint/2010/main" val="3405340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Introduction</a:t>
            </a:r>
            <a:endParaRPr lang="en-IN" sz="4800" dirty="0"/>
          </a:p>
        </p:txBody>
      </p:sp>
      <p:sp>
        <p:nvSpPr>
          <p:cNvPr id="3" name="Content Placeholder 2"/>
          <p:cNvSpPr>
            <a:spLocks noGrp="1"/>
          </p:cNvSpPr>
          <p:nvPr>
            <p:ph idx="1"/>
          </p:nvPr>
        </p:nvSpPr>
        <p:spPr/>
        <p:txBody>
          <a:bodyPr>
            <a:normAutofit/>
          </a:bodyPr>
          <a:lstStyle/>
          <a:p>
            <a:r>
              <a:rPr lang="en-US" sz="2000" dirty="0"/>
              <a:t>Presently the seating arrangement for examination is done man</a:t>
            </a:r>
          </a:p>
          <a:p>
            <a:r>
              <a:rPr lang="en-US" sz="2000" dirty="0"/>
              <a:t>Initially the examination section has to collect all student examination registration details </a:t>
            </a:r>
            <a:r>
              <a:rPr lang="en-US" sz="2000" dirty="0" err="1"/>
              <a:t>branchwise</a:t>
            </a:r>
            <a:r>
              <a:rPr lang="en-US" sz="2000" dirty="0"/>
              <a:t> and year wise.</a:t>
            </a:r>
          </a:p>
          <a:p>
            <a:r>
              <a:rPr lang="en-US" sz="2000" dirty="0"/>
              <a:t>These details include </a:t>
            </a:r>
            <a:r>
              <a:rPr lang="en-US" sz="2000" dirty="0" err="1"/>
              <a:t>name,roll</a:t>
            </a:r>
            <a:r>
              <a:rPr lang="en-US" sz="2000" dirty="0"/>
              <a:t> </a:t>
            </a:r>
            <a:r>
              <a:rPr lang="en-US" sz="2000" dirty="0" err="1"/>
              <a:t>no,branch,year,list</a:t>
            </a:r>
            <a:r>
              <a:rPr lang="en-US" sz="2000" dirty="0"/>
              <a:t> of subjects registered for exam.</a:t>
            </a:r>
          </a:p>
          <a:p>
            <a:r>
              <a:rPr lang="en-IN" sz="2000" dirty="0"/>
              <a:t>Hence the management system for the College management has been designed to remove all </a:t>
            </a:r>
            <a:r>
              <a:rPr lang="en-IN" sz="2000" dirty="0" err="1"/>
              <a:t>thedeficiency</a:t>
            </a:r>
            <a:r>
              <a:rPr lang="en-IN" sz="2000" dirty="0"/>
              <a:t> from which the present system is suffering and to ensure.</a:t>
            </a:r>
            <a:endParaRPr lang="en-US" sz="2000" dirty="0"/>
          </a:p>
          <a:p>
            <a:endParaRPr lang="en-IN" sz="2000" dirty="0"/>
          </a:p>
        </p:txBody>
      </p:sp>
    </p:spTree>
    <p:extLst>
      <p:ext uri="{BB962C8B-B14F-4D97-AF65-F5344CB8AC3E}">
        <p14:creationId xmlns:p14="http://schemas.microsoft.com/office/powerpoint/2010/main" val="816635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600" y="823455"/>
            <a:ext cx="8911687" cy="1280890"/>
          </a:xfrm>
        </p:spPr>
        <p:txBody>
          <a:bodyPr/>
          <a:lstStyle/>
          <a:p>
            <a:r>
              <a:rPr lang="en-IN" b="1" dirty="0"/>
              <a:t>EXISTING SYSTEM</a:t>
            </a:r>
            <a:r>
              <a:rPr lang="en-IN" dirty="0"/>
              <a:t/>
            </a:r>
            <a:br>
              <a:rPr lang="en-IN" dirty="0"/>
            </a:br>
            <a:endParaRPr lang="en-IN" dirty="0"/>
          </a:p>
        </p:txBody>
      </p:sp>
      <p:sp>
        <p:nvSpPr>
          <p:cNvPr id="3" name="Content Placeholder 2"/>
          <p:cNvSpPr>
            <a:spLocks noGrp="1"/>
          </p:cNvSpPr>
          <p:nvPr>
            <p:ph idx="1"/>
          </p:nvPr>
        </p:nvSpPr>
        <p:spPr>
          <a:xfrm>
            <a:off x="1803600" y="1463900"/>
            <a:ext cx="8915400" cy="3777622"/>
          </a:xfrm>
        </p:spPr>
        <p:txBody>
          <a:bodyPr>
            <a:normAutofit/>
          </a:bodyPr>
          <a:lstStyle/>
          <a:p>
            <a:pPr marL="0" indent="0">
              <a:buNone/>
            </a:pPr>
            <a:r>
              <a:rPr lang="en-IN" dirty="0"/>
              <a:t> </a:t>
            </a:r>
          </a:p>
          <a:p>
            <a:r>
              <a:rPr lang="en-IN" dirty="0"/>
              <a:t>The existing system only provides text-based interface, which is not as user-friendly </a:t>
            </a:r>
            <a:r>
              <a:rPr lang="en-IN" dirty="0" err="1"/>
              <a:t>asGraphical</a:t>
            </a:r>
            <a:r>
              <a:rPr lang="en-IN" dirty="0"/>
              <a:t> user Interface</a:t>
            </a:r>
            <a:r>
              <a:rPr lang="en-IN" dirty="0" smtClean="0"/>
              <a:t>.</a:t>
            </a:r>
            <a:r>
              <a:rPr lang="en-IN" dirty="0"/>
              <a:t> </a:t>
            </a:r>
          </a:p>
          <a:p>
            <a:r>
              <a:rPr lang="en-IN" dirty="0"/>
              <a:t>Since the system is implemented in Manual, so the response is very slow</a:t>
            </a:r>
            <a:r>
              <a:rPr lang="en-IN" dirty="0" smtClean="0"/>
              <a:t>.</a:t>
            </a:r>
            <a:endParaRPr lang="en-IN" dirty="0"/>
          </a:p>
          <a:p>
            <a:r>
              <a:rPr lang="en-IN" dirty="0"/>
              <a:t>The transactions are executed in off-line mode, hence on-line data capture </a:t>
            </a:r>
            <a:r>
              <a:rPr lang="en-IN" dirty="0" err="1"/>
              <a:t>andmodification</a:t>
            </a:r>
            <a:r>
              <a:rPr lang="en-IN" dirty="0"/>
              <a:t> is not possible</a:t>
            </a:r>
            <a:r>
              <a:rPr lang="en-IN" dirty="0" smtClean="0"/>
              <a:t>.</a:t>
            </a:r>
            <a:r>
              <a:rPr lang="en-IN" dirty="0"/>
              <a:t> </a:t>
            </a:r>
          </a:p>
          <a:p>
            <a:r>
              <a:rPr lang="en-IN" dirty="0"/>
              <a:t>Off-line reports cannot be generated due to batch mode execution.</a:t>
            </a:r>
          </a:p>
          <a:p>
            <a:endParaRPr lang="en-IN" dirty="0"/>
          </a:p>
        </p:txBody>
      </p:sp>
    </p:spTree>
    <p:extLst>
      <p:ext uri="{BB962C8B-B14F-4D97-AF65-F5344CB8AC3E}">
        <p14:creationId xmlns:p14="http://schemas.microsoft.com/office/powerpoint/2010/main" val="1871265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0040" y="852710"/>
            <a:ext cx="8911687" cy="1280890"/>
          </a:xfrm>
        </p:spPr>
        <p:txBody>
          <a:bodyPr>
            <a:normAutofit/>
          </a:bodyPr>
          <a:lstStyle/>
          <a:p>
            <a:r>
              <a:rPr lang="en-IN" sz="4400" dirty="0" smtClean="0"/>
              <a:t>Components</a:t>
            </a:r>
            <a:endParaRPr lang="en-IN" sz="4400" dirty="0"/>
          </a:p>
        </p:txBody>
      </p:sp>
      <p:sp>
        <p:nvSpPr>
          <p:cNvPr id="3" name="Content Placeholder 2"/>
          <p:cNvSpPr>
            <a:spLocks noGrp="1"/>
          </p:cNvSpPr>
          <p:nvPr>
            <p:ph idx="1"/>
          </p:nvPr>
        </p:nvSpPr>
        <p:spPr>
          <a:xfrm>
            <a:off x="1919511" y="1811628"/>
            <a:ext cx="8915400" cy="3777622"/>
          </a:xfrm>
        </p:spPr>
        <p:txBody>
          <a:bodyPr>
            <a:normAutofit fontScale="92500" lnSpcReduction="10000"/>
          </a:bodyPr>
          <a:lstStyle/>
          <a:p>
            <a:pPr>
              <a:buFont typeface="Wingdings" pitchFamily="2" charset="2"/>
              <a:buChar char="Ø"/>
            </a:pPr>
            <a:r>
              <a:rPr lang="en-US" dirty="0"/>
              <a:t>Hardware:</a:t>
            </a:r>
          </a:p>
          <a:p>
            <a:pPr>
              <a:buFont typeface="Arial" pitchFamily="34" charset="0"/>
              <a:buChar char="•"/>
            </a:pPr>
            <a:r>
              <a:rPr lang="en-US" dirty="0"/>
              <a:t>Processor :</a:t>
            </a:r>
            <a:r>
              <a:rPr lang="en-US" dirty="0" err="1"/>
              <a:t>intelcore</a:t>
            </a:r>
            <a:endParaRPr lang="en-US" dirty="0"/>
          </a:p>
          <a:p>
            <a:pPr>
              <a:buFont typeface="Arial" pitchFamily="34" charset="0"/>
              <a:buChar char="•"/>
            </a:pPr>
            <a:r>
              <a:rPr lang="en-US" dirty="0"/>
              <a:t>Ram: 1.0-2.0GB</a:t>
            </a:r>
          </a:p>
          <a:p>
            <a:pPr>
              <a:buFont typeface="Arial" pitchFamily="34" charset="0"/>
              <a:buChar char="•"/>
            </a:pPr>
            <a:r>
              <a:rPr lang="en-US" dirty="0"/>
              <a:t>Harddisk:250GB</a:t>
            </a:r>
          </a:p>
          <a:p>
            <a:pPr>
              <a:buFont typeface="Wingdings" pitchFamily="2" charset="2"/>
              <a:buChar char="Ø"/>
            </a:pPr>
            <a:r>
              <a:rPr lang="en-US" dirty="0"/>
              <a:t>Software</a:t>
            </a:r>
          </a:p>
          <a:p>
            <a:pPr>
              <a:buFont typeface="Arial" pitchFamily="34" charset="0"/>
              <a:buChar char="•"/>
            </a:pPr>
            <a:r>
              <a:rPr lang="en-US" dirty="0"/>
              <a:t>Operating </a:t>
            </a:r>
            <a:r>
              <a:rPr lang="en-US" dirty="0" err="1"/>
              <a:t>system:windows</a:t>
            </a:r>
            <a:r>
              <a:rPr lang="en-US" dirty="0"/>
              <a:t> 8.1pro</a:t>
            </a:r>
          </a:p>
          <a:p>
            <a:pPr>
              <a:buFont typeface="Arial" pitchFamily="34" charset="0"/>
              <a:buChar char="•"/>
            </a:pPr>
            <a:r>
              <a:rPr lang="en-US" dirty="0" err="1"/>
              <a:t>Technology:Andriod</a:t>
            </a:r>
            <a:endParaRPr lang="en-US" dirty="0"/>
          </a:p>
          <a:p>
            <a:pPr>
              <a:buFont typeface="Arial" pitchFamily="34" charset="0"/>
              <a:buChar char="•"/>
            </a:pPr>
            <a:r>
              <a:rPr lang="en-IN" dirty="0" smtClean="0"/>
              <a:t>Front </a:t>
            </a:r>
            <a:r>
              <a:rPr lang="en-IN" dirty="0"/>
              <a:t>End </a:t>
            </a:r>
            <a:r>
              <a:rPr lang="en-IN" dirty="0" smtClean="0"/>
              <a:t>:</a:t>
            </a:r>
            <a:r>
              <a:rPr lang="en-IN" dirty="0"/>
              <a:t> </a:t>
            </a:r>
            <a:r>
              <a:rPr lang="en-IN" dirty="0" smtClean="0"/>
              <a:t>ASP.net</a:t>
            </a:r>
            <a:endParaRPr lang="en-IN" dirty="0"/>
          </a:p>
          <a:p>
            <a:pPr>
              <a:buFont typeface="Arial" pitchFamily="34" charset="0"/>
              <a:buChar char="•"/>
            </a:pPr>
            <a:r>
              <a:rPr lang="en-IN" dirty="0"/>
              <a:t>Back End </a:t>
            </a:r>
            <a:r>
              <a:rPr lang="en-IN" dirty="0" smtClean="0"/>
              <a:t>:</a:t>
            </a:r>
            <a:r>
              <a:rPr lang="en-IN" dirty="0"/>
              <a:t>  MS SQL</a:t>
            </a:r>
          </a:p>
          <a:p>
            <a:pPr>
              <a:buFont typeface="Arial" pitchFamily="34" charset="0"/>
              <a:buChar char="•"/>
            </a:pPr>
            <a:r>
              <a:rPr lang="en-IN" dirty="0" smtClean="0"/>
              <a:t>IDE</a:t>
            </a:r>
            <a:r>
              <a:rPr lang="en-IN" dirty="0"/>
              <a:t> </a:t>
            </a:r>
            <a:r>
              <a:rPr lang="en-IN" dirty="0" smtClean="0"/>
              <a:t>:</a:t>
            </a:r>
            <a:r>
              <a:rPr lang="en-IN" dirty="0"/>
              <a:t> Visual Studio 2012</a:t>
            </a:r>
          </a:p>
          <a:p>
            <a:pPr>
              <a:buFont typeface="Arial" pitchFamily="34" charset="0"/>
              <a:buChar char="•"/>
            </a:pPr>
            <a:endParaRPr lang="en-US" dirty="0"/>
          </a:p>
          <a:p>
            <a:endParaRPr lang="en-IN" dirty="0"/>
          </a:p>
        </p:txBody>
      </p:sp>
    </p:spTree>
    <p:extLst>
      <p:ext uri="{BB962C8B-B14F-4D97-AF65-F5344CB8AC3E}">
        <p14:creationId xmlns:p14="http://schemas.microsoft.com/office/powerpoint/2010/main" val="1051145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402" y="1158304"/>
            <a:ext cx="8911687" cy="1280890"/>
          </a:xfrm>
        </p:spPr>
        <p:txBody>
          <a:bodyPr/>
          <a:lstStyle/>
          <a:p>
            <a:r>
              <a:rPr lang="en-IN" dirty="0" smtClean="0"/>
              <a:t>Future Scope</a:t>
            </a:r>
            <a:endParaRPr lang="en-IN" dirty="0"/>
          </a:p>
        </p:txBody>
      </p:sp>
      <p:sp>
        <p:nvSpPr>
          <p:cNvPr id="3" name="Content Placeholder 2"/>
          <p:cNvSpPr>
            <a:spLocks noGrp="1"/>
          </p:cNvSpPr>
          <p:nvPr>
            <p:ph idx="1"/>
          </p:nvPr>
        </p:nvSpPr>
        <p:spPr>
          <a:xfrm>
            <a:off x="1778402" y="2202287"/>
            <a:ext cx="8899926" cy="3786208"/>
          </a:xfrm>
        </p:spPr>
        <p:txBody>
          <a:bodyPr>
            <a:normAutofit/>
          </a:bodyPr>
          <a:lstStyle/>
          <a:p>
            <a:r>
              <a:rPr lang="en-IN" sz="2000" dirty="0"/>
              <a:t>Examination sitting planning will satisfy:</a:t>
            </a:r>
            <a:r>
              <a:rPr lang="en-IN" sz="2000" dirty="0"/>
              <a:t/>
            </a:r>
            <a:br>
              <a:rPr lang="en-IN" sz="2000" dirty="0"/>
            </a:br>
            <a:r>
              <a:rPr lang="en-IN" sz="2000" dirty="0"/>
              <a:t>• Examination </a:t>
            </a:r>
            <a:r>
              <a:rPr lang="en-IN" sz="2000" dirty="0" err="1"/>
              <a:t>center</a:t>
            </a:r>
            <a:r>
              <a:rPr lang="en-IN" sz="2000" dirty="0"/>
              <a:t> – assigning college for students and teachers to university.</a:t>
            </a:r>
            <a:r>
              <a:rPr lang="en-IN" sz="2000" dirty="0"/>
              <a:t/>
            </a:r>
            <a:br>
              <a:rPr lang="en-IN" sz="2000" dirty="0"/>
            </a:br>
            <a:r>
              <a:rPr lang="en-IN" sz="2000" dirty="0"/>
              <a:t>• Date sheet- assigning for students and teachers to university.</a:t>
            </a:r>
            <a:r>
              <a:rPr lang="en-IN" sz="2000" dirty="0"/>
              <a:t/>
            </a:r>
            <a:br>
              <a:rPr lang="en-IN" sz="2000" dirty="0"/>
            </a:br>
            <a:r>
              <a:rPr lang="en-IN" sz="2000" dirty="0"/>
              <a:t>• Roll list- provide by university for students.</a:t>
            </a:r>
            <a:r>
              <a:rPr lang="en-IN" sz="2000" dirty="0"/>
              <a:t/>
            </a:r>
            <a:br>
              <a:rPr lang="en-IN" sz="2000" dirty="0"/>
            </a:br>
            <a:r>
              <a:rPr lang="en-IN" sz="2000" dirty="0"/>
              <a:t>• Room list-provide by college.</a:t>
            </a:r>
            <a:r>
              <a:rPr lang="en-IN" sz="2000" dirty="0"/>
              <a:t/>
            </a:r>
            <a:br>
              <a:rPr lang="en-IN" sz="2000" dirty="0"/>
            </a:br>
            <a:r>
              <a:rPr lang="en-IN" sz="2000" dirty="0"/>
              <a:t>• Floor- in college may be many floors.</a:t>
            </a:r>
            <a:endParaRPr lang="en-IN" sz="2000" dirty="0"/>
          </a:p>
        </p:txBody>
      </p:sp>
    </p:spTree>
    <p:extLst>
      <p:ext uri="{BB962C8B-B14F-4D97-AF65-F5344CB8AC3E}">
        <p14:creationId xmlns:p14="http://schemas.microsoft.com/office/powerpoint/2010/main" val="432692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126386"/>
            <a:ext cx="8911687" cy="1280890"/>
          </a:xfrm>
        </p:spPr>
        <p:txBody>
          <a:bodyPr/>
          <a:lstStyle/>
          <a:p>
            <a:r>
              <a:rPr lang="en-IN" dirty="0" smtClean="0"/>
              <a:t>Conclusion</a:t>
            </a:r>
            <a:endParaRPr lang="en-IN" dirty="0"/>
          </a:p>
        </p:txBody>
      </p:sp>
      <p:sp>
        <p:nvSpPr>
          <p:cNvPr id="3" name="Content Placeholder 2"/>
          <p:cNvSpPr>
            <a:spLocks noGrp="1"/>
          </p:cNvSpPr>
          <p:nvPr>
            <p:ph idx="1"/>
          </p:nvPr>
        </p:nvSpPr>
        <p:spPr/>
        <p:txBody>
          <a:bodyPr/>
          <a:lstStyle/>
          <a:p>
            <a:r>
              <a:rPr lang="en-IN" dirty="0"/>
              <a:t>Thus the display of seating arrangement per hall consists of format including seat number and roll number per hall and overall display containing block number, hall number and corresponding student’s roll number in the format of summary, hall wise and department wise</a:t>
            </a:r>
            <a:r>
              <a:rPr lang="en-IN" dirty="0" smtClean="0"/>
              <a:t>.</a:t>
            </a:r>
          </a:p>
          <a:p>
            <a:r>
              <a:rPr lang="en-IN" dirty="0" smtClean="0"/>
              <a:t>To </a:t>
            </a:r>
            <a:r>
              <a:rPr lang="en-IN" dirty="0"/>
              <a:t>create a web application which would be helpful for all to obtain an automatic seating arrangement according to given rules</a:t>
            </a:r>
            <a:r>
              <a:rPr lang="en-IN" b="1" dirty="0"/>
              <a:t>.</a:t>
            </a:r>
            <a:br>
              <a:rPr lang="en-IN" b="1" dirty="0"/>
            </a:br>
            <a:endParaRPr lang="en-IN" dirty="0"/>
          </a:p>
        </p:txBody>
      </p:sp>
    </p:spTree>
    <p:extLst>
      <p:ext uri="{BB962C8B-B14F-4D97-AF65-F5344CB8AC3E}">
        <p14:creationId xmlns:p14="http://schemas.microsoft.com/office/powerpoint/2010/main" val="188952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3910" y="769336"/>
            <a:ext cx="8395251" cy="4717064"/>
          </a:xfrm>
        </p:spPr>
      </p:pic>
    </p:spTree>
    <p:extLst>
      <p:ext uri="{BB962C8B-B14F-4D97-AF65-F5344CB8AC3E}">
        <p14:creationId xmlns:p14="http://schemas.microsoft.com/office/powerpoint/2010/main" val="276187175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106</TotalTime>
  <Words>250</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Wingdings</vt:lpstr>
      <vt:lpstr>Wingdings 3</vt:lpstr>
      <vt:lpstr>Wisp</vt:lpstr>
      <vt:lpstr> EXAMINATION HALL SEATING ARRANGEMENT </vt:lpstr>
      <vt:lpstr>ABSTRACT</vt:lpstr>
      <vt:lpstr>Introduction</vt:lpstr>
      <vt:lpstr>EXISTING SYSTEM </vt:lpstr>
      <vt:lpstr>Components</vt:lpstr>
      <vt:lpstr>Future Scope</vt:lpstr>
      <vt:lpstr>Conclusion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EXAMINATION HALL SEATING ARRANGEMENT</dc:title>
  <dc:creator>Akhil komma</dc:creator>
  <cp:lastModifiedBy>Akhil komma</cp:lastModifiedBy>
  <cp:revision>7</cp:revision>
  <dcterms:created xsi:type="dcterms:W3CDTF">2016-07-15T13:33:18Z</dcterms:created>
  <dcterms:modified xsi:type="dcterms:W3CDTF">2016-07-15T18:01:29Z</dcterms:modified>
</cp:coreProperties>
</file>