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296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4B28B-99C8-78CD-22A3-5ADD28AC259F}"/>
              </a:ext>
            </a:extLst>
          </p:cNvPr>
          <p:cNvSpPr txBox="1"/>
          <p:nvPr/>
        </p:nvSpPr>
        <p:spPr>
          <a:xfrm>
            <a:off x="1102008" y="2926258"/>
            <a:ext cx="84735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STU</a:t>
            </a:r>
            <a:r>
              <a:rPr lang="en-US" sz="2400" b="1" dirty="0"/>
              <a:t>DENT NAME              </a:t>
            </a:r>
            <a:r>
              <a:rPr lang="en-IN" sz="2400" b="1" dirty="0"/>
              <a:t> </a:t>
            </a:r>
            <a:r>
              <a:rPr lang="en-US" sz="2400" b="1" dirty="0"/>
              <a:t> : </a:t>
            </a:r>
            <a:r>
              <a:rPr lang="en-IN" sz="2400" b="1" dirty="0"/>
              <a:t>M. SREEMATHI</a:t>
            </a:r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IN" sz="2400" b="1" dirty="0"/>
              <a:t>autanm20124132011802522100</a:t>
            </a:r>
            <a:endParaRPr lang="en-US" sz="2400" b="1" dirty="0"/>
          </a:p>
          <a:p>
            <a:r>
              <a:rPr lang="en-US" sz="2400" b="1" dirty="0"/>
              <a:t>DEPARTMENT                  </a:t>
            </a:r>
            <a:r>
              <a:rPr lang="en-IN" sz="2400" b="1" dirty="0"/>
              <a:t>  </a:t>
            </a:r>
            <a:r>
              <a:rPr lang="en-US" sz="2400" b="1" dirty="0"/>
              <a:t>: </a:t>
            </a:r>
            <a:r>
              <a:rPr lang="en-US" sz="2400" b="1" dirty="0" err="1"/>
              <a:t>Bsc</a:t>
            </a:r>
            <a:r>
              <a:rPr lang="en-US" sz="2400" b="1" dirty="0"/>
              <a:t>. Computer science</a:t>
            </a:r>
          </a:p>
          <a:p>
            <a:r>
              <a:rPr lang="en-US" sz="2400" b="1" dirty="0"/>
              <a:t>COLLEGE                          </a:t>
            </a:r>
            <a:r>
              <a:rPr lang="en-IN" sz="2400" b="1" dirty="0"/>
              <a:t>   </a:t>
            </a:r>
            <a:r>
              <a:rPr lang="en-US" sz="2400" b="1" dirty="0"/>
              <a:t>: </a:t>
            </a:r>
            <a:r>
              <a:rPr lang="en-US" sz="2400" b="1" dirty="0" err="1"/>
              <a:t>Arignar</a:t>
            </a:r>
            <a:r>
              <a:rPr lang="en-US" sz="2400" b="1" dirty="0"/>
              <a:t> Anna government arts college</a:t>
            </a:r>
          </a:p>
          <a:p>
            <a:r>
              <a:rPr lang="en-US" sz="2400" b="1" dirty="0"/>
              <a:t>UNIVERSITY                    </a:t>
            </a:r>
            <a:r>
              <a:rPr lang="en-IN" sz="2400" b="1" dirty="0"/>
              <a:t>   </a:t>
            </a:r>
            <a:r>
              <a:rPr lang="en-US" sz="2400" b="1" dirty="0"/>
              <a:t>: </a:t>
            </a:r>
            <a:r>
              <a:rPr lang="en-US" sz="2400" b="1" dirty="0" err="1"/>
              <a:t>Annamalai</a:t>
            </a:r>
            <a:r>
              <a:rPr lang="en-US" sz="2400" b="1" dirty="0"/>
              <a:t> University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1D086D-BF56-BFB3-8030-28F94496556D}"/>
              </a:ext>
            </a:extLst>
          </p:cNvPr>
          <p:cNvSpPr txBox="1"/>
          <p:nvPr/>
        </p:nvSpPr>
        <p:spPr>
          <a:xfrm flipV="1">
            <a:off x="8815363" y="-3857855"/>
            <a:ext cx="2613619" cy="582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0" y="4229204"/>
            <a:ext cx="1689134" cy="262879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35316" y="2141013"/>
            <a:ext cx="38338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71700" lvl="4" indent="-342900">
              <a:buAutoNum type="arabicPeriod"/>
            </a:pPr>
            <a:r>
              <a:rPr lang="en-US" sz="1400" b="1" dirty="0"/>
              <a:t>created </a:t>
            </a:r>
            <a:r>
              <a:rPr lang="en-US" sz="1400" b="1" dirty="0" err="1"/>
              <a:t>usiA</a:t>
            </a:r>
            <a:r>
              <a:rPr lang="en-US" sz="1400" b="1" dirty="0"/>
              <a:t> fully functional digital resume webpage was successfully </a:t>
            </a:r>
            <a:r>
              <a:rPr lang="en-US" sz="1400" b="1" dirty="0" err="1"/>
              <a:t>ng</a:t>
            </a:r>
            <a:r>
              <a:rPr lang="en-US" sz="1400" b="1" dirty="0"/>
              <a:t> HTML, CSS, and JavaScript</a:t>
            </a:r>
          </a:p>
          <a:p>
            <a:pPr marL="342900" indent="-342900"/>
            <a:r>
              <a:rPr lang="en-US" sz="1400" b="1" dirty="0"/>
              <a:t>                                               2. The layout is clean, professional, and user-friendly, making                            it easy for recruiters and employers to read and understand the candidate’s         profile.</a:t>
            </a:r>
          </a:p>
          <a:p>
            <a:pPr marL="342900" indent="-342900"/>
            <a:r>
              <a:rPr lang="en-US" sz="1400" b="1" dirty="0"/>
              <a:t>                                               3. The About Me, Education, Skills, and Experience sections clearly highlight important information in a structured manner.</a:t>
            </a:r>
          </a:p>
          <a:p>
            <a:pPr marL="342900" indent="-342900"/>
            <a:r>
              <a:rPr lang="en-US" sz="1400" b="1" dirty="0"/>
              <a:t>4. The interactive greeting button enhances user engagement and demonstrates basic JavaScript functionality.</a:t>
            </a:r>
          </a:p>
          <a:p>
            <a:pPr marL="342900" indent="-342900"/>
            <a:r>
              <a:rPr lang="en-US" sz="1400" b="1" dirty="0"/>
              <a:t>5. The design is responsive, ensuring the resume displays properly on desktops, tablets, and mobile devices.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7B1E8B-814D-646E-380D-CD5D6FB0A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925" y="2047206"/>
            <a:ext cx="2140482" cy="4495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7541E9-6D76-00BF-0DBD-3B55FA694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90" y="2047206"/>
            <a:ext cx="2146160" cy="44950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A67B12-420F-4466-EF65-81BA4A6E12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513" y="2047206"/>
            <a:ext cx="2146159" cy="44950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9654" y="1714488"/>
            <a:ext cx="54292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THE DIGITAL PORTFOLIO PROJECT WAS SUCCESSFULLY DEVELOPED USING HTML,CSS AND JAVASCRIPT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90544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0 w 12192000"/>
              <a:gd name="connsiteY1" fmla="*/ 0 h 6858000"/>
              <a:gd name="connsiteX2" fmla="*/ 0 w 12192000"/>
              <a:gd name="connsiteY2" fmla="*/ 6858000 h 6858000"/>
              <a:gd name="connsiteX3" fmla="*/ 12192000 w 12192000"/>
              <a:gd name="connsiteY3" fmla="*/ 6858000 h 6858000"/>
              <a:gd name="connsiteX4" fmla="*/ 1219200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9025" y="-508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4" name="Subtitle 23"/>
          <p:cNvSpPr>
            <a:spLocks noGrp="1"/>
          </p:cNvSpPr>
          <p:nvPr>
            <p:ph type="subTitle" idx="4"/>
          </p:nvPr>
        </p:nvSpPr>
        <p:spPr>
          <a:xfrm>
            <a:off x="1381092" y="3143248"/>
            <a:ext cx="8534400" cy="615553"/>
          </a:xfrm>
        </p:spPr>
        <p:txBody>
          <a:bodyPr/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</a:rPr>
              <a:t>MY DIGITAL PORTFOLIO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Subtitle 10"/>
          <p:cNvSpPr>
            <a:spLocks noGrp="1"/>
          </p:cNvSpPr>
          <p:nvPr>
            <p:ph type="subTitle" idx="4"/>
          </p:nvPr>
        </p:nvSpPr>
        <p:spPr>
          <a:xfrm>
            <a:off x="1881158" y="4000504"/>
            <a:ext cx="8534400" cy="553998"/>
          </a:xfrm>
        </p:spPr>
        <p:txBody>
          <a:bodyPr/>
          <a:lstStyle/>
          <a:p>
            <a:r>
              <a:rPr lang="en-US" b="1" dirty="0"/>
              <a:t>STUDENTS</a:t>
            </a:r>
            <a:r>
              <a:rPr lang="en-US" dirty="0"/>
              <a:t> </a:t>
            </a:r>
            <a:r>
              <a:rPr lang="en-US" b="1" dirty="0"/>
              <a:t>NEED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SIMPLE</a:t>
            </a:r>
            <a:r>
              <a:rPr lang="en-US" dirty="0"/>
              <a:t> </a:t>
            </a:r>
            <a:r>
              <a:rPr lang="en-US" b="1" dirty="0"/>
              <a:t>WAY</a:t>
            </a:r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/>
              <a:t>SHOWCASE</a:t>
            </a:r>
            <a:r>
              <a:rPr lang="en-US" dirty="0"/>
              <a:t> </a:t>
            </a:r>
            <a:r>
              <a:rPr lang="en-US" b="1" dirty="0"/>
              <a:t>THEIR</a:t>
            </a:r>
            <a:r>
              <a:rPr lang="en-US" dirty="0"/>
              <a:t> </a:t>
            </a:r>
            <a:r>
              <a:rPr lang="en-US" b="1" dirty="0"/>
              <a:t>SKILLS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</a:p>
          <a:p>
            <a:r>
              <a:rPr lang="en-US" dirty="0"/>
              <a:t>                        </a:t>
            </a:r>
            <a:r>
              <a:rPr lang="en-US" b="1" dirty="0"/>
              <a:t>PROJECTS</a:t>
            </a:r>
            <a:r>
              <a:rPr lang="en-US" dirty="0"/>
              <a:t> </a:t>
            </a:r>
            <a:r>
              <a:rPr lang="en-US" b="1" dirty="0"/>
              <a:t>ONLINE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Rectangle 13"/>
          <p:cNvSpPr/>
          <p:nvPr/>
        </p:nvSpPr>
        <p:spPr>
          <a:xfrm>
            <a:off x="809588" y="2071678"/>
            <a:ext cx="564163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</a:t>
            </a:r>
            <a:r>
              <a:rPr lang="en-US" sz="32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  A SIMPLE,RESPONSIVE  AND INTERACTIVE DIGITAL RESUME USING HTML,CSS AND JAVASCRIPT. </a:t>
            </a:r>
            <a:endParaRPr lang="en-US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095340" y="2428868"/>
            <a:ext cx="5355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EMPLOYERS , RECRUITERS</a:t>
            </a:r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3" name="Rectangle 12"/>
          <p:cNvSpPr/>
          <p:nvPr/>
        </p:nvSpPr>
        <p:spPr>
          <a:xfrm>
            <a:off x="3167042" y="1714488"/>
            <a:ext cx="597695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TOOLS:</a:t>
            </a:r>
          </a:p>
          <a:p>
            <a:r>
              <a:rPr lang="en-US" b="1" dirty="0"/>
              <a:t>HTML5 – For creating the structure of the resume (headings, lists, sections</a:t>
            </a:r>
          </a:p>
          <a:p>
            <a:r>
              <a:rPr lang="en-US" b="1" dirty="0"/>
              <a:t> CSS3 – For styling (colors, layout, spacing, responsiveness</a:t>
            </a:r>
          </a:p>
          <a:p>
            <a:r>
              <a:rPr lang="en-US" b="1" dirty="0"/>
              <a:t> JavaScript – For interactivity (button click greeting message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67042" y="3286124"/>
            <a:ext cx="5976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TECHNIQUES:</a:t>
            </a:r>
          </a:p>
          <a:p>
            <a:r>
              <a:rPr lang="en-US" dirty="0"/>
              <a:t> </a:t>
            </a:r>
            <a:r>
              <a:rPr lang="en-US" b="1" dirty="0"/>
              <a:t>Responsive Web Design – Used percentage widths and max-width for mobile &amp; desktop view.2. CSS Styling Techniques – Box shadows, border-radius, hover effects, padding &amp; margin for neat UI.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881026" y="1428736"/>
            <a:ext cx="833441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DESIGN :</a:t>
            </a:r>
          </a:p>
          <a:p>
            <a:r>
              <a:rPr lang="en-US" b="1" dirty="0"/>
              <a:t>Simple &amp; Professional → Clean background, readable fonts, neat </a:t>
            </a:r>
            <a:r>
              <a:rPr lang="en-US" b="1" dirty="0" err="1"/>
              <a:t>spacing.User</a:t>
            </a:r>
            <a:r>
              <a:rPr lang="en-US" b="1" dirty="0"/>
              <a:t>-Friendly → Easy navigation (scrolling design).Responsive → Works on both desktop and mobile </a:t>
            </a:r>
            <a:r>
              <a:rPr lang="en-US" b="1" dirty="0" err="1"/>
              <a:t>screens.Attractive</a:t>
            </a:r>
            <a:r>
              <a:rPr lang="en-US" b="1" dirty="0"/>
              <a:t> UI → Use of colors, rounded corners, shadows, and hover effects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 </a:t>
            </a:r>
            <a:r>
              <a:rPr lang="en-US" sz="2800" b="1" dirty="0"/>
              <a:t>Layout Structure :</a:t>
            </a:r>
            <a:endParaRPr lang="en-US" b="1" dirty="0"/>
          </a:p>
          <a:p>
            <a:r>
              <a:rPr lang="en-US" b="1" dirty="0"/>
              <a:t>Candidate’s Name (Large heading, bold).Contact Information Email, Phone, </a:t>
            </a:r>
            <a:r>
              <a:rPr lang="en-US" b="1" dirty="0" err="1"/>
              <a:t>IconsA</a:t>
            </a:r>
            <a:r>
              <a:rPr lang="en-US" b="1" dirty="0"/>
              <a:t> short introduction about </a:t>
            </a:r>
            <a:r>
              <a:rPr lang="en-US" b="1" dirty="0" err="1"/>
              <a:t>yourself.Simple</a:t>
            </a:r>
            <a:r>
              <a:rPr lang="en-US" b="1" dirty="0"/>
              <a:t> paragraph describing skills and career goals.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1092" y="1714488"/>
            <a:ext cx="77629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Features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Personal Information </a:t>
            </a:r>
            <a:r>
              <a:rPr lang="en-US" sz="2000" b="1" dirty="0" err="1"/>
              <a:t>SectionDisplays</a:t>
            </a:r>
            <a:r>
              <a:rPr lang="en-US" sz="2000" b="1" dirty="0"/>
              <a:t> your name, email, and phone number at the to.</a:t>
            </a:r>
          </a:p>
          <a:p>
            <a:pPr marL="342900" indent="-342900">
              <a:buAutoNum type="arabicPeriod"/>
            </a:pPr>
            <a:r>
              <a:rPr lang="en-US" sz="2000" b="1" dirty="0"/>
              <a:t>About Me </a:t>
            </a:r>
            <a:r>
              <a:rPr lang="en-US" sz="2000" b="1" dirty="0" err="1"/>
              <a:t>SectionA</a:t>
            </a:r>
            <a:r>
              <a:rPr lang="en-US" sz="2000" b="1" dirty="0"/>
              <a:t> short bio describing your career goals and passion.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2530" y="3429000"/>
            <a:ext cx="769147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Functionality</a:t>
            </a:r>
          </a:p>
          <a:p>
            <a:pPr marL="342900" indent="-342900">
              <a:buAutoNum type="arabicPeriod"/>
            </a:pPr>
            <a:r>
              <a:rPr lang="en-US" sz="2000" b="1" dirty="0"/>
              <a:t>Static Content </a:t>
            </a:r>
            <a:r>
              <a:rPr lang="en-US" sz="2000" b="1" dirty="0" err="1"/>
              <a:t>DisplayAll</a:t>
            </a:r>
            <a:r>
              <a:rPr lang="en-US" sz="2000" b="1" dirty="0"/>
              <a:t> resume sections are displayed clearly in a structured format</a:t>
            </a:r>
            <a:r>
              <a:rPr lang="en-US" dirty="0"/>
              <a:t>.</a:t>
            </a:r>
          </a:p>
          <a:p>
            <a:pPr marL="342900" indent="-342900"/>
            <a:r>
              <a:rPr lang="en-US" dirty="0"/>
              <a:t>2. </a:t>
            </a:r>
            <a:r>
              <a:rPr lang="en-US" sz="2000" b="1" dirty="0"/>
              <a:t>Button </a:t>
            </a:r>
            <a:r>
              <a:rPr lang="en-US" sz="2000" b="1" dirty="0" err="1"/>
              <a:t>InteractivityJavaScript</a:t>
            </a:r>
            <a:r>
              <a:rPr lang="en-US" sz="2000" b="1" dirty="0"/>
              <a:t> updates the webpage dynamically</a:t>
            </a:r>
          </a:p>
          <a:p>
            <a:pPr marL="342900" indent="-342900"/>
            <a:r>
              <a:rPr lang="en-US" sz="2000" b="1" dirty="0"/>
              <a:t>    (</a:t>
            </a:r>
            <a:r>
              <a:rPr lang="en-US" sz="2000" b="1" dirty="0" err="1"/>
              <a:t>innerText</a:t>
            </a:r>
            <a:r>
              <a:rPr lang="en-US" sz="2000" b="1" dirty="0"/>
              <a:t>) when the button is clicked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445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Sreemathi M</cp:lastModifiedBy>
  <cp:revision>33</cp:revision>
  <dcterms:created xsi:type="dcterms:W3CDTF">2024-03-29T15:07:22Z</dcterms:created>
  <dcterms:modified xsi:type="dcterms:W3CDTF">2025-09-04T05:31:19Z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