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90" d="100"/>
          <a:sy n="90" d="100"/>
        </p:scale>
        <p:origin x="-1296" y="-11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notesMaster" Target="notesMasters/notesMaster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viewProps" Target="view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pPr/>
              <a:t>04-09-2025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9/4/2025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9/4/2025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9/4/2025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 /><Relationship Id="rId2" Type="http://schemas.openxmlformats.org/officeDocument/2006/relationships/image" Target="../media/image10.jpeg" /><Relationship Id="rId1" Type="http://schemas.openxmlformats.org/officeDocument/2006/relationships/slideLayout" Target="../slideLayouts/slideLayout4.xml" /><Relationship Id="rId5" Type="http://schemas.openxmlformats.org/officeDocument/2006/relationships/image" Target="../media/image13.jpeg" /><Relationship Id="rId4" Type="http://schemas.openxmlformats.org/officeDocument/2006/relationships/image" Target="../media/image12.jpeg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1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e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1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1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04B28B-99C8-78CD-22A3-5ADD28AC259F}"/>
              </a:ext>
            </a:extLst>
          </p:cNvPr>
          <p:cNvSpPr txBox="1"/>
          <p:nvPr/>
        </p:nvSpPr>
        <p:spPr>
          <a:xfrm>
            <a:off x="1102008" y="2926258"/>
            <a:ext cx="8473505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/>
              <a:t>STU</a:t>
            </a:r>
            <a:r>
              <a:rPr lang="en-US" sz="2400" b="1" dirty="0"/>
              <a:t>DENT NAME              </a:t>
            </a:r>
            <a:r>
              <a:rPr lang="en-IN" sz="2400" b="1" dirty="0"/>
              <a:t> </a:t>
            </a:r>
            <a:r>
              <a:rPr lang="en-US" sz="2400" b="1" dirty="0"/>
              <a:t> : </a:t>
            </a:r>
            <a:r>
              <a:rPr lang="en-IN" sz="2400" b="1" dirty="0"/>
              <a:t>M. SREEMATHI</a:t>
            </a:r>
            <a:endParaRPr lang="en-US" sz="2400" b="1" dirty="0"/>
          </a:p>
          <a:p>
            <a:r>
              <a:rPr lang="en-US" sz="2400" b="1" dirty="0"/>
              <a:t>REGISTER NO AND NMID: </a:t>
            </a:r>
            <a:r>
              <a:rPr lang="en-IN" sz="2400" b="1" dirty="0"/>
              <a:t>autanm20124132011802522100</a:t>
            </a:r>
            <a:endParaRPr lang="en-US" sz="2400" b="1" dirty="0"/>
          </a:p>
          <a:p>
            <a:r>
              <a:rPr lang="en-US" sz="2400" b="1" dirty="0"/>
              <a:t>DEPARTMENT                  </a:t>
            </a:r>
            <a:r>
              <a:rPr lang="en-IN" sz="2400" b="1" dirty="0"/>
              <a:t>  </a:t>
            </a:r>
            <a:r>
              <a:rPr lang="en-US" sz="2400" b="1" dirty="0"/>
              <a:t>: </a:t>
            </a:r>
            <a:r>
              <a:rPr lang="en-US" sz="2400" b="1" dirty="0" err="1"/>
              <a:t>Bsc</a:t>
            </a:r>
            <a:r>
              <a:rPr lang="en-US" sz="2400" b="1" dirty="0"/>
              <a:t>. Computer science</a:t>
            </a:r>
          </a:p>
          <a:p>
            <a:r>
              <a:rPr lang="en-US" sz="2400" b="1" dirty="0"/>
              <a:t>COLLEGE                          </a:t>
            </a:r>
            <a:r>
              <a:rPr lang="en-IN" sz="2400" b="1" dirty="0"/>
              <a:t>   </a:t>
            </a:r>
            <a:r>
              <a:rPr lang="en-US" sz="2400" b="1" dirty="0"/>
              <a:t>: </a:t>
            </a:r>
            <a:r>
              <a:rPr lang="en-US" sz="2400" b="1" dirty="0" err="1"/>
              <a:t>Arignar</a:t>
            </a:r>
            <a:r>
              <a:rPr lang="en-US" sz="2400" b="1" dirty="0"/>
              <a:t> Anna government arts college</a:t>
            </a:r>
          </a:p>
          <a:p>
            <a:r>
              <a:rPr lang="en-US" sz="2400" b="1" dirty="0"/>
              <a:t>UNIVERSITY                    </a:t>
            </a:r>
            <a:r>
              <a:rPr lang="en-IN" sz="2400" b="1" dirty="0"/>
              <a:t>   </a:t>
            </a:r>
            <a:r>
              <a:rPr lang="en-US" sz="2400" b="1" dirty="0"/>
              <a:t>: </a:t>
            </a:r>
            <a:r>
              <a:rPr lang="en-US" sz="2400" b="1" dirty="0" err="1"/>
              <a:t>Annamalai</a:t>
            </a:r>
            <a:r>
              <a:rPr lang="en-US" sz="2400" b="1" dirty="0"/>
              <a:t> University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21D086D-BF56-BFB3-8030-28F94496556D}"/>
              </a:ext>
            </a:extLst>
          </p:cNvPr>
          <p:cNvSpPr txBox="1"/>
          <p:nvPr/>
        </p:nvSpPr>
        <p:spPr>
          <a:xfrm flipV="1">
            <a:off x="8815363" y="-3857855"/>
            <a:ext cx="2613619" cy="5821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40" y="4229204"/>
            <a:ext cx="1689134" cy="2628796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535316" y="2141013"/>
            <a:ext cx="3833818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71700" lvl="4" indent="-342900">
              <a:buAutoNum type="arabicPeriod"/>
            </a:pPr>
            <a:r>
              <a:rPr lang="en-US" sz="1400" b="1" dirty="0"/>
              <a:t>created </a:t>
            </a:r>
            <a:r>
              <a:rPr lang="en-US" sz="1400" b="1" dirty="0" err="1"/>
              <a:t>usiA</a:t>
            </a:r>
            <a:r>
              <a:rPr lang="en-US" sz="1400" b="1" dirty="0"/>
              <a:t> fully functional digital resume webpage was successfully </a:t>
            </a:r>
            <a:r>
              <a:rPr lang="en-US" sz="1400" b="1" dirty="0" err="1"/>
              <a:t>ng</a:t>
            </a:r>
            <a:r>
              <a:rPr lang="en-US" sz="1400" b="1" dirty="0"/>
              <a:t> HTML, CSS, and JavaScript</a:t>
            </a:r>
          </a:p>
          <a:p>
            <a:pPr marL="342900" indent="-342900"/>
            <a:r>
              <a:rPr lang="en-US" sz="1400" b="1" dirty="0"/>
              <a:t>                                               2. The layout is clean, professional, and user-friendly, making                            it easy for recruiters and employers to read and understand the candidate’s         profile.</a:t>
            </a:r>
          </a:p>
          <a:p>
            <a:pPr marL="342900" indent="-342900"/>
            <a:r>
              <a:rPr lang="en-US" sz="1400" b="1" dirty="0"/>
              <a:t>                                               3. The About Me, Education, Skills, and Experience sections clearly highlight important information in a structured manner.</a:t>
            </a:r>
          </a:p>
          <a:p>
            <a:pPr marL="342900" indent="-342900"/>
            <a:r>
              <a:rPr lang="en-US" sz="1400" b="1" dirty="0"/>
              <a:t>4. The interactive greeting button enhances user engagement and demonstrates basic JavaScript functionality.</a:t>
            </a:r>
          </a:p>
          <a:p>
            <a:pPr marL="342900" indent="-342900"/>
            <a:r>
              <a:rPr lang="en-US" sz="1400" b="1" dirty="0"/>
              <a:t>5. The design is responsive, ensuring the resume displays properly on desktops, tablets, and mobile devices.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D7B1E8B-814D-646E-380D-CD5D6FB0AE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4925" y="2047206"/>
            <a:ext cx="2140482" cy="449501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D7541E9-6D76-00BF-0DBD-3B55FA694C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4590" y="2047206"/>
            <a:ext cx="2146160" cy="449501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EA67B12-420F-4466-EF65-81BA4A6E12A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9513" y="2047206"/>
            <a:ext cx="2146159" cy="449501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309654" y="1714488"/>
            <a:ext cx="542928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2">
                    <a:lumMod val="50000"/>
                  </a:schemeClr>
                </a:solidFill>
              </a:rPr>
              <a:t>THE DIGITAL PORTFOLIO PROJECT WAS SUCCESSFULLY DEVELOPED USING HTML,CSS AND JAVASCRIPT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190544" y="0"/>
            <a:ext cx="12192000" cy="6858000"/>
          </a:xfrm>
          <a:custGeom>
            <a:avLst/>
            <a:gdLst>
              <a:gd name="connsiteX0" fmla="*/ 12192000 w 12192000"/>
              <a:gd name="connsiteY0" fmla="*/ 0 h 6858000"/>
              <a:gd name="connsiteX1" fmla="*/ 0 w 12192000"/>
              <a:gd name="connsiteY1" fmla="*/ 0 h 6858000"/>
              <a:gd name="connsiteX2" fmla="*/ 0 w 12192000"/>
              <a:gd name="connsiteY2" fmla="*/ 6858000 h 6858000"/>
              <a:gd name="connsiteX3" fmla="*/ 12192000 w 12192000"/>
              <a:gd name="connsiteY3" fmla="*/ 6858000 h 6858000"/>
              <a:gd name="connsiteX4" fmla="*/ 12192000 w 12192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39025" y="-508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sp>
        <p:nvSpPr>
          <p:cNvPr id="24" name="Subtitle 23"/>
          <p:cNvSpPr>
            <a:spLocks noGrp="1"/>
          </p:cNvSpPr>
          <p:nvPr>
            <p:ph type="subTitle" idx="4"/>
          </p:nvPr>
        </p:nvSpPr>
        <p:spPr>
          <a:xfrm>
            <a:off x="1381092" y="3143248"/>
            <a:ext cx="8534400" cy="615553"/>
          </a:xfrm>
        </p:spPr>
        <p:txBody>
          <a:bodyPr/>
          <a:lstStyle/>
          <a:p>
            <a:r>
              <a:rPr lang="en-US" sz="4000" b="1" dirty="0">
                <a:solidFill>
                  <a:schemeClr val="accent5">
                    <a:lumMod val="75000"/>
                  </a:schemeClr>
                </a:solidFill>
              </a:rPr>
              <a:t>MY DIGITAL PORTFOLIO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spc="1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sp>
        <p:nvSpPr>
          <p:cNvPr id="11" name="Subtitle 10"/>
          <p:cNvSpPr>
            <a:spLocks noGrp="1"/>
          </p:cNvSpPr>
          <p:nvPr>
            <p:ph type="subTitle" idx="4"/>
          </p:nvPr>
        </p:nvSpPr>
        <p:spPr>
          <a:xfrm>
            <a:off x="1881158" y="4000504"/>
            <a:ext cx="8534400" cy="553998"/>
          </a:xfrm>
        </p:spPr>
        <p:txBody>
          <a:bodyPr/>
          <a:lstStyle/>
          <a:p>
            <a:r>
              <a:rPr lang="en-US" b="1" dirty="0"/>
              <a:t>STUDENTS</a:t>
            </a:r>
            <a:r>
              <a:rPr lang="en-US" dirty="0"/>
              <a:t> </a:t>
            </a:r>
            <a:r>
              <a:rPr lang="en-US" b="1" dirty="0"/>
              <a:t>NEED</a:t>
            </a:r>
            <a:r>
              <a:rPr lang="en-US" dirty="0"/>
              <a:t> </a:t>
            </a:r>
            <a:r>
              <a:rPr lang="en-US" b="1" dirty="0"/>
              <a:t>A</a:t>
            </a:r>
            <a:r>
              <a:rPr lang="en-US" dirty="0"/>
              <a:t> </a:t>
            </a:r>
            <a:r>
              <a:rPr lang="en-US" b="1" dirty="0"/>
              <a:t>SIMPLE</a:t>
            </a:r>
            <a:r>
              <a:rPr lang="en-US" dirty="0"/>
              <a:t> </a:t>
            </a:r>
            <a:r>
              <a:rPr lang="en-US" b="1" dirty="0"/>
              <a:t>WAY</a:t>
            </a:r>
            <a:r>
              <a:rPr lang="en-US" dirty="0"/>
              <a:t> </a:t>
            </a:r>
            <a:r>
              <a:rPr lang="en-US" b="1" dirty="0"/>
              <a:t>TO</a:t>
            </a:r>
            <a:r>
              <a:rPr lang="en-US" dirty="0"/>
              <a:t> </a:t>
            </a:r>
            <a:r>
              <a:rPr lang="en-US" b="1" dirty="0"/>
              <a:t>SHOWCASE</a:t>
            </a:r>
            <a:r>
              <a:rPr lang="en-US" dirty="0"/>
              <a:t> </a:t>
            </a:r>
            <a:r>
              <a:rPr lang="en-US" b="1" dirty="0"/>
              <a:t>THEIR</a:t>
            </a:r>
            <a:r>
              <a:rPr lang="en-US" dirty="0"/>
              <a:t> </a:t>
            </a:r>
            <a:r>
              <a:rPr lang="en-US" b="1" dirty="0"/>
              <a:t>SKILLS</a:t>
            </a:r>
            <a:r>
              <a:rPr lang="en-US" dirty="0"/>
              <a:t> </a:t>
            </a:r>
            <a:r>
              <a:rPr lang="en-US" b="1" dirty="0"/>
              <a:t>AND</a:t>
            </a:r>
            <a:r>
              <a:rPr lang="en-US" dirty="0"/>
              <a:t> </a:t>
            </a:r>
          </a:p>
          <a:p>
            <a:r>
              <a:rPr lang="en-US" dirty="0"/>
              <a:t>                        </a:t>
            </a:r>
            <a:r>
              <a:rPr lang="en-US" b="1" dirty="0"/>
              <a:t>PROJECTS</a:t>
            </a:r>
            <a:r>
              <a:rPr lang="en-US" dirty="0"/>
              <a:t> </a:t>
            </a:r>
            <a:r>
              <a:rPr lang="en-US" b="1" dirty="0"/>
              <a:t>ONLINE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  <p:sp>
        <p:nvSpPr>
          <p:cNvPr id="14" name="Rectangle 13"/>
          <p:cNvSpPr/>
          <p:nvPr/>
        </p:nvSpPr>
        <p:spPr>
          <a:xfrm>
            <a:off x="809588" y="2071678"/>
            <a:ext cx="5641637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PROJECT AIMS </a:t>
            </a:r>
            <a:r>
              <a:rPr lang="en-US" sz="32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z="28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CREATE  A SIMPLE,RESPONSIVE  AND INTERACTIVE DIGITAL RESUME USING HTML,CSS AND JAVASCRIPT. </a:t>
            </a:r>
            <a:endParaRPr lang="en-US" sz="2800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10" dirty="0"/>
          </a:p>
        </p:txBody>
      </p:sp>
      <p:sp>
        <p:nvSpPr>
          <p:cNvPr id="9" name="Rectangle 8"/>
          <p:cNvSpPr/>
          <p:nvPr/>
        </p:nvSpPr>
        <p:spPr>
          <a:xfrm>
            <a:off x="1095340" y="2428868"/>
            <a:ext cx="535588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EMPLOYERS , RECRUITERS</a:t>
            </a:r>
            <a:endParaRPr lang="en-US" sz="2800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  <p:sp>
        <p:nvSpPr>
          <p:cNvPr id="13" name="Rectangle 12"/>
          <p:cNvSpPr/>
          <p:nvPr/>
        </p:nvSpPr>
        <p:spPr>
          <a:xfrm>
            <a:off x="3167042" y="1714488"/>
            <a:ext cx="5976958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TOOLS:</a:t>
            </a:r>
          </a:p>
          <a:p>
            <a:r>
              <a:rPr lang="en-US" b="1" dirty="0"/>
              <a:t>HTML5 – For creating the structure of the resume (headings, lists, sections</a:t>
            </a:r>
          </a:p>
          <a:p>
            <a:r>
              <a:rPr lang="en-US" b="1" dirty="0"/>
              <a:t> CSS3 – For styling (colors, layout, spacing, responsiveness</a:t>
            </a:r>
          </a:p>
          <a:p>
            <a:r>
              <a:rPr lang="en-US" b="1" dirty="0"/>
              <a:t> JavaScript – For interactivity (button click greeting message</a:t>
            </a:r>
          </a:p>
          <a:p>
            <a:endParaRPr lang="en-US" b="1" dirty="0"/>
          </a:p>
          <a:p>
            <a:endParaRPr lang="en-US" b="1" dirty="0"/>
          </a:p>
        </p:txBody>
      </p:sp>
      <p:sp>
        <p:nvSpPr>
          <p:cNvPr id="14" name="Rectangle 13"/>
          <p:cNvSpPr/>
          <p:nvPr/>
        </p:nvSpPr>
        <p:spPr>
          <a:xfrm>
            <a:off x="3167042" y="3286124"/>
            <a:ext cx="597695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TECHNIQUES:</a:t>
            </a:r>
          </a:p>
          <a:p>
            <a:r>
              <a:rPr lang="en-US" dirty="0"/>
              <a:t> </a:t>
            </a:r>
            <a:r>
              <a:rPr lang="en-US" b="1" dirty="0"/>
              <a:t>Responsive Web Design – Used percentage widths and max-width for mobile &amp; desktop view.2. CSS Styling Techniques – Box shadows, border-radius, hover effects, padding &amp; margin for neat UI.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881026" y="1428736"/>
            <a:ext cx="8334412" cy="34470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DESIGN :</a:t>
            </a:r>
          </a:p>
          <a:p>
            <a:r>
              <a:rPr lang="en-US" b="1" dirty="0"/>
              <a:t>Simple &amp; Professional → Clean background, readable fonts, neat </a:t>
            </a:r>
            <a:r>
              <a:rPr lang="en-US" b="1" dirty="0" err="1"/>
              <a:t>spacing.User</a:t>
            </a:r>
            <a:r>
              <a:rPr lang="en-US" b="1" dirty="0"/>
              <a:t>-Friendly → Easy navigation (scrolling design).Responsive → Works on both desktop and mobile </a:t>
            </a:r>
            <a:r>
              <a:rPr lang="en-US" b="1" dirty="0" err="1"/>
              <a:t>screens.Attractive</a:t>
            </a:r>
            <a:r>
              <a:rPr lang="en-US" b="1" dirty="0"/>
              <a:t> UI → Use of colors, rounded corners, shadows, and hover effects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dirty="0"/>
              <a:t> </a:t>
            </a:r>
            <a:r>
              <a:rPr lang="en-US" sz="2800" b="1" dirty="0"/>
              <a:t>Layout Structure :</a:t>
            </a:r>
            <a:endParaRPr lang="en-US" b="1" dirty="0"/>
          </a:p>
          <a:p>
            <a:r>
              <a:rPr lang="en-US" b="1" dirty="0"/>
              <a:t>Candidate’s Name (Large heading, bold).Contact Information Email, Phone, </a:t>
            </a:r>
            <a:r>
              <a:rPr lang="en-US" b="1" dirty="0" err="1"/>
              <a:t>IconsA</a:t>
            </a:r>
            <a:r>
              <a:rPr lang="en-US" b="1" dirty="0"/>
              <a:t> short introduction about </a:t>
            </a:r>
            <a:r>
              <a:rPr lang="en-US" b="1" dirty="0" err="1"/>
              <a:t>yourself.Simple</a:t>
            </a:r>
            <a:r>
              <a:rPr lang="en-US" b="1" dirty="0"/>
              <a:t> paragraph describing skills and career goals.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3" name="Rectangle 2"/>
          <p:cNvSpPr/>
          <p:nvPr/>
        </p:nvSpPr>
        <p:spPr>
          <a:xfrm>
            <a:off x="1381092" y="1714488"/>
            <a:ext cx="776290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Features</a:t>
            </a:r>
          </a:p>
          <a:p>
            <a:pPr marL="342900" indent="-342900">
              <a:buAutoNum type="arabicPeriod"/>
            </a:pPr>
            <a:r>
              <a:rPr lang="en-US" sz="2000" b="1" dirty="0"/>
              <a:t>Personal Information </a:t>
            </a:r>
            <a:r>
              <a:rPr lang="en-US" sz="2000" b="1" dirty="0" err="1"/>
              <a:t>SectionDisplays</a:t>
            </a:r>
            <a:r>
              <a:rPr lang="en-US" sz="2000" b="1" dirty="0"/>
              <a:t> your name, email, and phone number at the to.</a:t>
            </a:r>
          </a:p>
          <a:p>
            <a:pPr marL="342900" indent="-342900">
              <a:buAutoNum type="arabicPeriod"/>
            </a:pPr>
            <a:r>
              <a:rPr lang="en-US" sz="2000" b="1" dirty="0"/>
              <a:t>About Me </a:t>
            </a:r>
            <a:r>
              <a:rPr lang="en-US" sz="2000" b="1" dirty="0" err="1"/>
              <a:t>SectionA</a:t>
            </a:r>
            <a:r>
              <a:rPr lang="en-US" sz="2000" b="1" dirty="0"/>
              <a:t> short bio describing your career goals and passion.</a:t>
            </a:r>
          </a:p>
        </p:txBody>
      </p:sp>
      <p:sp>
        <p:nvSpPr>
          <p:cNvPr id="4" name="Rectangle 3"/>
          <p:cNvSpPr/>
          <p:nvPr/>
        </p:nvSpPr>
        <p:spPr>
          <a:xfrm>
            <a:off x="1452530" y="3429000"/>
            <a:ext cx="7691470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Functionality</a:t>
            </a:r>
          </a:p>
          <a:p>
            <a:pPr marL="342900" indent="-342900">
              <a:buAutoNum type="arabicPeriod"/>
            </a:pPr>
            <a:r>
              <a:rPr lang="en-US" sz="2000" b="1" dirty="0"/>
              <a:t>Static Content </a:t>
            </a:r>
            <a:r>
              <a:rPr lang="en-US" sz="2000" b="1" dirty="0" err="1"/>
              <a:t>DisplayAll</a:t>
            </a:r>
            <a:r>
              <a:rPr lang="en-US" sz="2000" b="1" dirty="0"/>
              <a:t> resume sections are displayed clearly in a structured format</a:t>
            </a:r>
            <a:r>
              <a:rPr lang="en-US" dirty="0"/>
              <a:t>.</a:t>
            </a:r>
          </a:p>
          <a:p>
            <a:pPr marL="342900" indent="-342900"/>
            <a:r>
              <a:rPr lang="en-US" dirty="0"/>
              <a:t>2. </a:t>
            </a:r>
            <a:r>
              <a:rPr lang="en-US" sz="2000" b="1" dirty="0"/>
              <a:t>Button </a:t>
            </a:r>
            <a:r>
              <a:rPr lang="en-US" sz="2000" b="1" dirty="0" err="1"/>
              <a:t>InteractivityJavaScript</a:t>
            </a:r>
            <a:r>
              <a:rPr lang="en-US" sz="2000" b="1" dirty="0"/>
              <a:t> updates the webpage dynamically</a:t>
            </a:r>
          </a:p>
          <a:p>
            <a:pPr marL="342900" indent="-342900"/>
            <a:r>
              <a:rPr lang="en-US" sz="2000" b="1" dirty="0"/>
              <a:t>    (</a:t>
            </a:r>
            <a:r>
              <a:rPr lang="en-US" sz="2000" b="1" dirty="0" err="1"/>
              <a:t>innerText</a:t>
            </a:r>
            <a:r>
              <a:rPr lang="en-US" sz="2000" b="1" dirty="0"/>
              <a:t>) when the button is clicked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393</TotalTime>
  <Words>445</Words>
  <Application>Microsoft Office PowerPoint</Application>
  <PresentationFormat>Widescreen</PresentationFormat>
  <Paragraphs>70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Sreemathi M</cp:lastModifiedBy>
  <cp:revision>33</cp:revision>
  <dcterms:created xsi:type="dcterms:W3CDTF">2024-03-29T15:07:22Z</dcterms:created>
  <dcterms:modified xsi:type="dcterms:W3CDTF">2025-09-04T05:24:57Z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