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1" autoAdjust="0"/>
    <p:restoredTop sz="94638" autoAdjust="0"/>
  </p:normalViewPr>
  <p:slideViewPr>
    <p:cSldViewPr>
      <p:cViewPr varScale="1">
        <p:scale>
          <a:sx n="82" d="100"/>
          <a:sy n="82" d="100"/>
        </p:scale>
        <p:origin x="-11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CF57-976C-489E-9E37-FF4B00F6AB5C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5C75-CF92-4967-8758-3D06644A2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CF57-976C-489E-9E37-FF4B00F6AB5C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5C75-CF92-4967-8758-3D06644A2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CF57-976C-489E-9E37-FF4B00F6AB5C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5C75-CF92-4967-8758-3D06644A2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CF57-976C-489E-9E37-FF4B00F6AB5C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5C75-CF92-4967-8758-3D06644A2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CF57-976C-489E-9E37-FF4B00F6AB5C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5C75-CF92-4967-8758-3D06644A2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CF57-976C-489E-9E37-FF4B00F6AB5C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5C75-CF92-4967-8758-3D06644A2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CF57-976C-489E-9E37-FF4B00F6AB5C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5C75-CF92-4967-8758-3D06644A2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CF57-976C-489E-9E37-FF4B00F6AB5C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5C75-CF92-4967-8758-3D06644A2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CF57-976C-489E-9E37-FF4B00F6AB5C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5C75-CF92-4967-8758-3D06644A2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CF57-976C-489E-9E37-FF4B00F6AB5C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5C75-CF92-4967-8758-3D06644A2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CF57-976C-489E-9E37-FF4B00F6AB5C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5C75-CF92-4967-8758-3D06644A2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ECF57-976C-489E-9E37-FF4B00F6AB5C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45C75-CF92-4967-8758-3D06644A2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14" y="2857495"/>
            <a:ext cx="6572296" cy="785819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 CARE MANAGEMENT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1857364"/>
            <a:ext cx="6400800" cy="68103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HACK SUMMIT 2019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454660" y="314960"/>
            <a:ext cx="8293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857232"/>
            <a:ext cx="764386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BENEFITS OF INNOVATION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1785926"/>
            <a:ext cx="750099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Reducing the waiting time for hospital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admission</a:t>
            </a: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Constant remote care of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specialists</a:t>
            </a: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Shortening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response time in the event of an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emergency</a:t>
            </a: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Improved therapy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effectiveness</a:t>
            </a: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Safer access to own medical data</a:t>
            </a: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357430"/>
            <a:ext cx="7929618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THANK YOU </a:t>
            </a:r>
            <a:endParaRPr 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857232"/>
            <a:ext cx="750099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 CARE MANAGEMENT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0100" y="4786322"/>
            <a:ext cx="75724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management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oversight of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systems, public health systems, hospitals, entire 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other medical facilities.</a:t>
            </a:r>
          </a:p>
        </p:txBody>
      </p:sp>
      <p:pic>
        <p:nvPicPr>
          <p:cNvPr id="4" name="Picture 3" descr="The-Must-Have-modules-of-a-Hospital-Management-System-1200x67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1571612"/>
            <a:ext cx="6143668" cy="2772669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4500570"/>
            <a:ext cx="74295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internet of things, or 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a system of interrelated computing devices, mechanical and digital machines, objects, animals or people that are provided with unique identifiers (UIDs) and the ability to transfer data over a network without requiring human-to-human or human-to-computer interaction</a:t>
            </a:r>
          </a:p>
        </p:txBody>
      </p:sp>
      <p:pic>
        <p:nvPicPr>
          <p:cNvPr id="4" name="Picture 3" descr="iot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1142984"/>
            <a:ext cx="7072330" cy="31410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5786" y="428604"/>
            <a:ext cx="742955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Things(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ealthcare_iot_solutio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071546"/>
            <a:ext cx="7072362" cy="30392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7224" y="500042"/>
            <a:ext cx="7072362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HealthCare </a:t>
            </a:r>
            <a:r>
              <a:rPr lang="en-I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Managament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224" y="4643446"/>
            <a:ext cx="7643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undoubtedly transforming the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industry by redefining the space of devices and people interaction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delivering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solutions. 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has applications in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benefit patients, families, physicians, hospitals and insurance companies.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428604"/>
            <a:ext cx="757242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Remote Health Monitoring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4714884"/>
            <a:ext cx="76438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patient monitoring presents tremendous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to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disrupt traditional healthcare delivery models and expand the reach of quality healthcare to the aging and remote population.</a:t>
            </a:r>
          </a:p>
        </p:txBody>
      </p:sp>
      <p:pic>
        <p:nvPicPr>
          <p:cNvPr id="4" name="Picture 3" descr="2015-08-24_8-37-38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000108"/>
            <a:ext cx="5334011" cy="3720304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322580" y="271780"/>
            <a:ext cx="8310880" cy="4603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000375" y="970280"/>
            <a:ext cx="2955925" cy="368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Patient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4274185" y="1338580"/>
            <a:ext cx="29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3000375" y="1706880"/>
            <a:ext cx="2956560" cy="368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Abnormal condition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4274185" y="2075180"/>
            <a:ext cx="29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3000375" y="2493010"/>
            <a:ext cx="2955925" cy="368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Sensed by suitable sensor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4274185" y="2861310"/>
            <a:ext cx="29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3000375" y="3229610"/>
            <a:ext cx="2956560" cy="368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Signal transmitted to Arduino 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4274185" y="3597910"/>
            <a:ext cx="29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</a:p>
        </p:txBody>
      </p:sp>
      <p:sp>
        <p:nvSpPr>
          <p:cNvPr id="18" name="Text Box 17"/>
          <p:cNvSpPr txBox="1"/>
          <p:nvPr/>
        </p:nvSpPr>
        <p:spPr>
          <a:xfrm>
            <a:off x="3000375" y="3984625"/>
            <a:ext cx="2956560" cy="368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Arduino IDE receives signal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4274185" y="4352925"/>
            <a:ext cx="29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</a:p>
        </p:txBody>
      </p:sp>
      <p:sp>
        <p:nvSpPr>
          <p:cNvPr id="23" name="Text Box 22"/>
          <p:cNvSpPr txBox="1"/>
          <p:nvPr/>
        </p:nvSpPr>
        <p:spPr>
          <a:xfrm>
            <a:off x="3001010" y="4702810"/>
            <a:ext cx="2955925" cy="368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 code generates SMS</a:t>
            </a:r>
          </a:p>
        </p:txBody>
      </p:sp>
      <p:sp>
        <p:nvSpPr>
          <p:cNvPr id="24" name="Text Box 23"/>
          <p:cNvSpPr txBox="1"/>
          <p:nvPr/>
        </p:nvSpPr>
        <p:spPr>
          <a:xfrm>
            <a:off x="4274185" y="5071110"/>
            <a:ext cx="29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</a:p>
        </p:txBody>
      </p:sp>
      <p:sp>
        <p:nvSpPr>
          <p:cNvPr id="25" name="Text Box 24"/>
          <p:cNvSpPr txBox="1"/>
          <p:nvPr/>
        </p:nvSpPr>
        <p:spPr>
          <a:xfrm>
            <a:off x="3001010" y="5439410"/>
            <a:ext cx="2955290" cy="368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Care taker recieves SMS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357166"/>
            <a:ext cx="7786742" cy="5219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Monitoring </a:t>
            </a:r>
            <a:r>
              <a:rPr lang="en-US" alt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rduinopulsesensor_lr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071546"/>
            <a:ext cx="2428872" cy="1928826"/>
          </a:xfrm>
          <a:prstGeom prst="rect">
            <a:avLst/>
          </a:prstGeom>
        </p:spPr>
      </p:pic>
      <p:pic>
        <p:nvPicPr>
          <p:cNvPr id="5" name="Picture 4" descr="Arduino-UNO-R3-CH340G-0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0" y="1000108"/>
            <a:ext cx="3068464" cy="2071702"/>
          </a:xfrm>
          <a:prstGeom prst="rect">
            <a:avLst/>
          </a:prstGeom>
        </p:spPr>
      </p:pic>
      <p:pic>
        <p:nvPicPr>
          <p:cNvPr id="6" name="Picture 5" descr="sku_400559_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950" y="1000108"/>
            <a:ext cx="2476494" cy="2476494"/>
          </a:xfrm>
          <a:prstGeom prst="rect">
            <a:avLst/>
          </a:prstGeom>
        </p:spPr>
      </p:pic>
      <p:pic>
        <p:nvPicPr>
          <p:cNvPr id="7" name="Picture 6" descr="41CbCDccWL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96" y="4143380"/>
            <a:ext cx="3143272" cy="1714512"/>
          </a:xfrm>
          <a:prstGeom prst="rect">
            <a:avLst/>
          </a:prstGeom>
        </p:spPr>
      </p:pic>
      <p:pic>
        <p:nvPicPr>
          <p:cNvPr id="8" name="Picture 7" descr="DS18B20-500x500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1868" y="4000504"/>
            <a:ext cx="2428892" cy="1809746"/>
          </a:xfrm>
          <a:prstGeom prst="rect">
            <a:avLst/>
          </a:prstGeom>
        </p:spPr>
      </p:pic>
      <p:pic>
        <p:nvPicPr>
          <p:cNvPr id="9" name="Picture 8" descr="c4128_large_jumper_wires_20cm_m-f_pack_10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4" y="3643314"/>
            <a:ext cx="2857496" cy="28574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3881" y="3199447"/>
            <a:ext cx="778674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Pulse sensor                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UNO               ESP8266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5786" y="5929330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Breadboard                   Temperature sensor         Jumper cables   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ircuit-Diagram-for-IoT-based-Patient-Monitoring-System-using-ESP8266-and-Arduin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220" y="1071880"/>
            <a:ext cx="6640195" cy="44653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5786" y="285728"/>
            <a:ext cx="764386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01700" y="534035"/>
            <a:ext cx="7293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285728"/>
            <a:ext cx="742955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OUTPUT OF INNOVATION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4500570"/>
            <a:ext cx="707236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600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Studies </a:t>
            </a:r>
            <a:r>
              <a:rPr lang="en-US" sz="2600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have shown that a </a:t>
            </a:r>
            <a:r>
              <a:rPr lang="en-US" sz="2600" b="1" i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telehealth</a:t>
            </a:r>
            <a:r>
              <a:rPr lang="en-US" sz="2600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 can save every hospital system in the country </a:t>
            </a:r>
            <a:r>
              <a:rPr lang="en-US" sz="2600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30,253.81 INR per </a:t>
            </a:r>
            <a:r>
              <a:rPr lang="en-US" sz="2600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patient. Think about that. It’s game-changing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.”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RPM_ap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1214422"/>
            <a:ext cx="5081416" cy="28575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150</Words>
  <Application>WPS Presentation</Application>
  <PresentationFormat>On-screen Show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HEALTH CARE MANAGEMENT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CARE MANAGEMENT</dc:title>
  <dc:creator>Windows User</dc:creator>
  <cp:lastModifiedBy>Windows User</cp:lastModifiedBy>
  <cp:revision>24</cp:revision>
  <dcterms:created xsi:type="dcterms:W3CDTF">2019-08-28T13:50:00Z</dcterms:created>
  <dcterms:modified xsi:type="dcterms:W3CDTF">2019-08-29T14:40:56Z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