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95A5-1736-465D-8F4D-55AF5DE20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CC477-E392-4415-A86B-8B0FD839E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FDBAF-8537-4929-BE4B-036DB6BB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1380-A338-4BF5-9C7C-A8B06985DFDE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722CF-507A-4CA7-93BC-01303F17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D2F88-727E-4FA6-A55C-C27CEF1B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F5DF-B5C7-45F9-BEB6-7838CA15D5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8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AAB5-62EC-450E-B08D-DAF951BA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BD0A4-267B-436C-B78D-82E919C7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06FFE-EAF7-4426-9168-34DADBFD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1380-A338-4BF5-9C7C-A8B06985DFDE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7A8AB-A126-470F-A4B2-78EF1D2A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5D26-A458-4B52-B16C-2982FE33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F5DF-B5C7-45F9-BEB6-7838CA15D5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4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F843F-BAB8-4F1C-8635-FBF11F7BF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9B9A0-447A-4C15-A0EC-C15F4DFB8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0FBD7-1208-4431-B170-C8550E5E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1380-A338-4BF5-9C7C-A8B06985DFDE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08F20-6CA9-499E-92AF-BE989B59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CB6A6-806E-4A58-A061-12ABC9F4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F5DF-B5C7-45F9-BEB6-7838CA15D5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4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F4AC-A721-4B5D-BEF6-DF7EE1C1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7E1AB-F58D-4107-9420-4717B36D4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F874B-387D-4D7F-BDA9-4ED95BEB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1380-A338-4BF5-9C7C-A8B06985DFDE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A4AA1-D18D-430B-A3F2-FAFD0352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41C8E-2394-4C3C-A6FB-F9F12242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F5DF-B5C7-45F9-BEB6-7838CA15D5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9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2D24-28D2-4F01-8724-4755B8F8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448C8-6D4F-4506-BBF6-836A608DE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6008-6CC6-4D39-B48E-D5569218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1380-A338-4BF5-9C7C-A8B06985DFDE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FE6AE-92F2-4782-B7EC-ED5537C8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95FF6-7844-44D0-B4AE-1EC5BDA6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F5DF-B5C7-45F9-BEB6-7838CA15D5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0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C8A2-F5A9-4612-A7D2-7B17FF3C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B7392-A12A-4B68-B66A-E956FC1F2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46663-C041-4216-8757-84D7F6AC8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F2110-4198-4C54-A4E8-11CC10FA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1380-A338-4BF5-9C7C-A8B06985DFDE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25534-BC36-402B-99F3-B2FE7969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0BD9A-C549-455D-BF16-5A93AAE6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F5DF-B5C7-45F9-BEB6-7838CA15D5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9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45FE-1918-48A6-BE50-46D4AE3C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F8925-2997-4620-9A7C-31EC33FF7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EFAA6-CD29-46FC-9687-7A9B260D2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891B2-22A6-4883-BC22-4BFEEA48E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D3E41-4F0D-4D05-A6D6-EE77E9ED2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9790F-3D4A-4EC2-B089-13E868D8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1380-A338-4BF5-9C7C-A8B06985DFDE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F8CF9-4494-415F-B76E-4D4C39FF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FC74E-27E8-43FE-96E2-026B4907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F5DF-B5C7-45F9-BEB6-7838CA15D5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0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74BC-B063-4FFE-BF41-521E6A7C5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5022B-220B-432F-B893-152D692F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1380-A338-4BF5-9C7C-A8B06985DFDE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49A03-C444-4E8B-89DF-49D16CC1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A04C8-0180-47FC-A980-17A91E98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F5DF-B5C7-45F9-BEB6-7838CA15D5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5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CC9C0-19EB-4000-A71C-7DB6575E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1380-A338-4BF5-9C7C-A8B06985DFDE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ECC14-A37F-45ED-A45C-1C38CCDC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CDF1C-B851-472D-80A5-1129EB4A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F5DF-B5C7-45F9-BEB6-7838CA15D5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0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6A80-18D2-42A4-8FA6-173708B2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C77F-0F19-4032-9FBC-09C596226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5D800-C673-4A99-BC5F-CBFA25F37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B0913-7269-4D5E-AE89-A17B51CD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1380-A338-4BF5-9C7C-A8B06985DFDE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0EDE4-B888-48EE-9B4D-2045E13D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59F68-22BD-473D-B2D7-335D2B6D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F5DF-B5C7-45F9-BEB6-7838CA15D5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1886-8387-48D6-9C01-12D19880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31EB0-C069-46E3-86A6-054E83178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03A61-60BC-4F0B-8B38-B2E964A96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DC52C-490E-45A8-AA62-0149E4F5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1380-A338-4BF5-9C7C-A8B06985DFDE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E9D93-0A4C-44DA-AB62-2185D482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7B674-C6E3-4188-8A06-CD2945C5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F5DF-B5C7-45F9-BEB6-7838CA15D5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E11D7-C346-41D0-81BD-A2D7B952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37747-1A09-4612-8F74-0A6B444C4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342B0-CB08-4D84-9399-A686EC08B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61380-A338-4BF5-9C7C-A8B06985DFDE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91BE6-AB58-4907-9136-4170FA7D2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0CFFD-E7D1-4D20-A896-8991A2171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FF5DF-B5C7-45F9-BEB6-7838CA15D5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2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96C1-994E-4DD6-A6A7-EFD961756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Shopping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F1F28-57CB-40D2-9545-54ABECEB1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Increment 1</a:t>
            </a:r>
          </a:p>
        </p:txBody>
      </p:sp>
    </p:spTree>
    <p:extLst>
      <p:ext uri="{BB962C8B-B14F-4D97-AF65-F5344CB8AC3E}">
        <p14:creationId xmlns:p14="http://schemas.microsoft.com/office/powerpoint/2010/main" val="8223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3E7996-A1A0-45A0-8253-9AE018EFFA4D}"/>
              </a:ext>
            </a:extLst>
          </p:cNvPr>
          <p:cNvSpPr txBox="1"/>
          <p:nvPr/>
        </p:nvSpPr>
        <p:spPr>
          <a:xfrm>
            <a:off x="870010" y="275207"/>
            <a:ext cx="1041711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Progress</a:t>
            </a:r>
          </a:p>
          <a:p>
            <a:r>
              <a:rPr lang="en-US" dirty="0"/>
              <a:t>	</a:t>
            </a:r>
            <a:r>
              <a:rPr lang="en-IN" dirty="0"/>
              <a:t>Develop</a:t>
            </a:r>
            <a:r>
              <a:rPr lang="en-US" dirty="0" err="1"/>
              <a:t>ed</a:t>
            </a:r>
            <a:r>
              <a:rPr lang="en-US" dirty="0"/>
              <a:t> an Android Application in this Increment which will have:</a:t>
            </a:r>
          </a:p>
          <a:p>
            <a:endParaRPr lang="en-US" dirty="0"/>
          </a:p>
          <a:p>
            <a:r>
              <a:rPr lang="en-US" dirty="0"/>
              <a:t>	1) Login Screen developed which have Transitions from one page to another with Proper validations and interaction with </a:t>
            </a:r>
            <a:r>
              <a:rPr lang="en-US" dirty="0" err="1"/>
              <a:t>Sqlite</a:t>
            </a:r>
            <a:r>
              <a:rPr lang="en-US" dirty="0"/>
              <a:t> Database to check if the user is valid or Not.</a:t>
            </a:r>
          </a:p>
          <a:p>
            <a:endParaRPr lang="en-US" dirty="0"/>
          </a:p>
          <a:p>
            <a:r>
              <a:rPr lang="en-US" dirty="0"/>
              <a:t>	2) Register Screen developed with all necessary validations like fields empty check, email validation, password validations etc.. We also have a check whether user already exists or not. Here also we have interaction with </a:t>
            </a:r>
            <a:r>
              <a:rPr lang="en-US" dirty="0" err="1"/>
              <a:t>Sqlite</a:t>
            </a:r>
            <a:r>
              <a:rPr lang="en-US" dirty="0"/>
              <a:t> database to store/retrieve data.</a:t>
            </a:r>
          </a:p>
          <a:p>
            <a:endParaRPr lang="en-US" dirty="0"/>
          </a:p>
          <a:p>
            <a:r>
              <a:rPr lang="en-US" dirty="0"/>
              <a:t>	3) A </a:t>
            </a:r>
            <a:r>
              <a:rPr lang="en-US" dirty="0" err="1"/>
              <a:t>HomeScreen</a:t>
            </a:r>
            <a:r>
              <a:rPr lang="en-US" dirty="0"/>
              <a:t> of Smart Shopping which is under development stage which will have a Greeting and two buttons i.e.. For updating Profile and Logging out.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9A9E4C6-C144-463A-896A-77AC4FC1B175}"/>
              </a:ext>
            </a:extLst>
          </p:cNvPr>
          <p:cNvSpPr txBox="1"/>
          <p:nvPr/>
        </p:nvSpPr>
        <p:spPr>
          <a:xfrm>
            <a:off x="976544" y="790113"/>
            <a:ext cx="9365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Login Screen</a:t>
            </a:r>
          </a:p>
          <a:p>
            <a:endParaRPr lang="en-US" dirty="0"/>
          </a:p>
          <a:p>
            <a:r>
              <a:rPr lang="en-US" sz="1600" dirty="0"/>
              <a:t>Login UI: A Login UI like below with validations and Transitions are developed with a user validation check.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D77DE1-C67F-4F0F-BD93-9BDB261F3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103" y="2278965"/>
            <a:ext cx="2530623" cy="434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6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8485F07-2CB9-479B-9429-AB203330BAE0}"/>
              </a:ext>
            </a:extLst>
          </p:cNvPr>
          <p:cNvSpPr txBox="1"/>
          <p:nvPr/>
        </p:nvSpPr>
        <p:spPr>
          <a:xfrm>
            <a:off x="1232038" y="521804"/>
            <a:ext cx="9157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			Register Screen</a:t>
            </a:r>
          </a:p>
          <a:p>
            <a:endParaRPr lang="en-US" b="1" dirty="0"/>
          </a:p>
          <a:p>
            <a:r>
              <a:rPr lang="en-US" dirty="0"/>
              <a:t>Registration UI: Registration UI is having Interaction with </a:t>
            </a:r>
            <a:r>
              <a:rPr lang="en-US" dirty="0" err="1"/>
              <a:t>Sqlite</a:t>
            </a:r>
            <a:r>
              <a:rPr lang="en-US" dirty="0"/>
              <a:t> Database which will store data of 	           the user and  also validates if the user already exist and throwing error 	    	            messages in UI if any validation failed.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FAC78-778D-4A0C-8AD4-07A17BB0D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67" y="2630658"/>
            <a:ext cx="2539928" cy="370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8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8485F07-2CB9-479B-9429-AB203330BAE0}"/>
              </a:ext>
            </a:extLst>
          </p:cNvPr>
          <p:cNvSpPr txBox="1"/>
          <p:nvPr/>
        </p:nvSpPr>
        <p:spPr>
          <a:xfrm>
            <a:off x="1457324" y="800100"/>
            <a:ext cx="9184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			Home Screen</a:t>
            </a:r>
          </a:p>
          <a:p>
            <a:endParaRPr lang="en-US" b="1" dirty="0"/>
          </a:p>
          <a:p>
            <a:r>
              <a:rPr lang="en-US" dirty="0"/>
              <a:t>Home UI: Home UI is under progress now. Currently we have a greeting and two buttons from </a:t>
            </a:r>
          </a:p>
          <a:p>
            <a:r>
              <a:rPr lang="en-US" dirty="0"/>
              <a:t>	which user can either update his profile or logout from the app.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EE2497-5155-49FC-926E-9B975214C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577" y="2447778"/>
            <a:ext cx="2568285" cy="38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9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8485F07-2CB9-479B-9429-AB203330BAE0}"/>
              </a:ext>
            </a:extLst>
          </p:cNvPr>
          <p:cNvSpPr txBox="1"/>
          <p:nvPr/>
        </p:nvSpPr>
        <p:spPr>
          <a:xfrm>
            <a:off x="1457324" y="800100"/>
            <a:ext cx="10058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			Update Profile</a:t>
            </a:r>
          </a:p>
          <a:p>
            <a:endParaRPr lang="en-US" b="1" dirty="0"/>
          </a:p>
          <a:p>
            <a:r>
              <a:rPr lang="en-US" dirty="0"/>
              <a:t>My Profile: This screen provides a way to update the user profile where he/she can change his details 	  (Other than </a:t>
            </a:r>
            <a:r>
              <a:rPr lang="en-US" dirty="0" err="1"/>
              <a:t>emailId</a:t>
            </a:r>
            <a:r>
              <a:rPr lang="en-US" dirty="0"/>
              <a:t>). On Successful update the page will be reloaded having a Toast saying 	  Profile updated successfully and showing updated details in UI.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9EA0E-4CCD-4232-BDBC-129AF96B9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50" y="2546252"/>
            <a:ext cx="2605947" cy="382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6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85C5F190-E6B6-449D-B6DF-FE2025910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+mn-lt"/>
              </a:rPr>
              <a:t>					Others</a:t>
            </a:r>
            <a:br>
              <a:rPr lang="en-US" sz="1800" b="1" dirty="0">
                <a:latin typeface="+mn-lt"/>
              </a:rPr>
            </a:br>
            <a:br>
              <a:rPr lang="en-US" sz="1800" b="1" dirty="0">
                <a:latin typeface="+mn-lt"/>
              </a:rPr>
            </a:br>
            <a:r>
              <a:rPr lang="en-US" sz="1800" dirty="0">
                <a:latin typeface="+mn-lt"/>
              </a:rPr>
              <a:t>For this increment we prepared Use Case Diagram, Test Cases &amp; Results, User Story, class diagram</a:t>
            </a:r>
            <a:endParaRPr lang="en-US" sz="1800" b="1" dirty="0">
              <a:latin typeface="+mn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F8C49DA-1DBC-442E-BDB7-B4C34FED0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16" y="1908313"/>
            <a:ext cx="4367123" cy="15206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A032CEE-D5DA-46FA-B74D-01FFAC6E9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863" y="1501252"/>
            <a:ext cx="3898574" cy="230507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CB69AA6-BC5C-4A5C-99E6-44A5BF693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17" y="3806326"/>
            <a:ext cx="4526148" cy="26865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038C36-F4D6-42C6-86BA-0793C58532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863" y="3992233"/>
            <a:ext cx="3898574" cy="250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2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C29C1E-15D2-44F1-825A-0C7B72799394}"/>
              </a:ext>
            </a:extLst>
          </p:cNvPr>
          <p:cNvSpPr/>
          <p:nvPr/>
        </p:nvSpPr>
        <p:spPr>
          <a:xfrm>
            <a:off x="4512586" y="2967335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9738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29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Smart Shopping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Others  For this increment we prepared Use Case Diagram, Test Cases &amp; Results, User Story, class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Propel </dc:title>
  <dc:creator>Siddipeta, Bhargavi reddy (UMKC-Student)</dc:creator>
  <cp:lastModifiedBy>Kranthi kumar Gangineni</cp:lastModifiedBy>
  <cp:revision>39</cp:revision>
  <dcterms:created xsi:type="dcterms:W3CDTF">2018-02-02T01:42:33Z</dcterms:created>
  <dcterms:modified xsi:type="dcterms:W3CDTF">2018-03-05T17:36:16Z</dcterms:modified>
</cp:coreProperties>
</file>