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3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7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1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0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0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B3CA65-1CCD-4B6F-970B-73E50D66EAC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C6EA60-12FA-44D3-8E7B-7D3CC5CC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9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Increment-2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SMART SHOPPING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99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77257"/>
            <a:ext cx="1912255" cy="10087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Progress: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75543"/>
            <a:ext cx="9601196" cy="3800325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2000" dirty="0" smtClean="0"/>
              <a:t>Used </a:t>
            </a:r>
            <a:r>
              <a:rPr lang="en-US" sz="2000" dirty="0" err="1"/>
              <a:t>Edamam</a:t>
            </a:r>
            <a:r>
              <a:rPr lang="en-US" sz="2000" dirty="0"/>
              <a:t> Recipe API to fetch the recipe details.</a:t>
            </a:r>
          </a:p>
          <a:p>
            <a:r>
              <a:rPr lang="en-US" sz="2000" dirty="0" smtClean="0"/>
              <a:t>Inserted and fetched data from database to show in UI via categories (Veg, Non-Veg, Others).</a:t>
            </a:r>
          </a:p>
          <a:p>
            <a:r>
              <a:rPr lang="en-US" sz="2000" dirty="0" smtClean="0"/>
              <a:t>Used Google Maps and Four Square API to show our current location and show top 10 nearby shopping market stores.</a:t>
            </a:r>
          </a:p>
          <a:p>
            <a:r>
              <a:rPr lang="en-US" sz="2000" dirty="0" smtClean="0"/>
              <a:t>Added functionality such that user can be able to rate the Recipe and he can be able to see his rating every time he sees the recipe.</a:t>
            </a:r>
          </a:p>
          <a:p>
            <a:r>
              <a:rPr lang="en-US" sz="2000" dirty="0" smtClean="0"/>
              <a:t>Displaying the Required Ingredients, Nutrients details and Source URL of a recipe.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4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391227" cy="13038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Fetching Data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87" y="2716439"/>
            <a:ext cx="1867197" cy="33194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8" y="2716439"/>
            <a:ext cx="2120900" cy="35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407227" cy="130386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 Rounded MT Bold" panose="020F0704030504030204" pitchFamily="34" charset="0"/>
              </a:rPr>
              <a:t>Edamam</a:t>
            </a:r>
            <a:r>
              <a:rPr lang="en-US" sz="2400" dirty="0" smtClean="0">
                <a:latin typeface="Arial Rounded MT Bold" panose="020F0704030504030204" pitchFamily="34" charset="0"/>
              </a:rPr>
              <a:t> Recipe API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48" y="2557463"/>
            <a:ext cx="1866304" cy="3317875"/>
          </a:xfrm>
        </p:spPr>
      </p:pic>
    </p:spTree>
    <p:extLst>
      <p:ext uri="{BB962C8B-B14F-4D97-AF65-F5344CB8AC3E}">
        <p14:creationId xmlns:p14="http://schemas.microsoft.com/office/powerpoint/2010/main" val="25117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5294084" cy="13038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Google Maps and Four Square API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06" y="2644549"/>
            <a:ext cx="1866304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98" y="2644549"/>
            <a:ext cx="2422299" cy="331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6" y="2644549"/>
            <a:ext cx="197235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449284" cy="13038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Recipe Screen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91" y="2630034"/>
            <a:ext cx="1866304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45" y="2630034"/>
            <a:ext cx="2175556" cy="331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51" y="2630034"/>
            <a:ext cx="185624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6498769" cy="13038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Performance Check using Android Profiler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81" y="2557463"/>
            <a:ext cx="9177837" cy="3317875"/>
          </a:xfrm>
        </p:spPr>
      </p:pic>
    </p:spTree>
    <p:extLst>
      <p:ext uri="{BB962C8B-B14F-4D97-AF65-F5344CB8AC3E}">
        <p14:creationId xmlns:p14="http://schemas.microsoft.com/office/powerpoint/2010/main" val="39807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1317169" cy="1303867"/>
          </a:xfrm>
        </p:spPr>
        <p:txBody>
          <a:bodyPr/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Others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6" y="2542949"/>
            <a:ext cx="2546063" cy="31375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16" y="2542947"/>
            <a:ext cx="2569030" cy="3306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73" y="2542946"/>
            <a:ext cx="2264227" cy="3137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27" y="2542947"/>
            <a:ext cx="2017487" cy="31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3714" y="3105835"/>
            <a:ext cx="537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700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118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Rounded MT Bold</vt:lpstr>
      <vt:lpstr>Garamond</vt:lpstr>
      <vt:lpstr>Organic</vt:lpstr>
      <vt:lpstr>Increment-2</vt:lpstr>
      <vt:lpstr>Progress:</vt:lpstr>
      <vt:lpstr>Fetching Data</vt:lpstr>
      <vt:lpstr>Edamam Recipe API</vt:lpstr>
      <vt:lpstr>Google Maps and Four Square API</vt:lpstr>
      <vt:lpstr>Recipe Screen</vt:lpstr>
      <vt:lpstr>Performance Check using Android Profiler</vt:lpstr>
      <vt:lpstr>Others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Increment-2</dc:title>
  <dc:creator>Kranthi kumar Gangineni</dc:creator>
  <cp:lastModifiedBy>Kranthi kumar Gangineni</cp:lastModifiedBy>
  <cp:revision>24</cp:revision>
  <dcterms:created xsi:type="dcterms:W3CDTF">2018-03-22T13:06:24Z</dcterms:created>
  <dcterms:modified xsi:type="dcterms:W3CDTF">2018-03-22T13:42:03Z</dcterms:modified>
</cp:coreProperties>
</file>