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95A5-1736-465D-8F4D-55AF5DE2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CC477-E392-4415-A86B-8B0FD839E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DBAF-8537-4929-BE4B-036DB6BB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22CF-507A-4CA7-93BC-01303F1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2F88-727E-4FA6-A55C-C27CEF1B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8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AAB5-62EC-450E-B08D-DAF951BA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BD0A4-267B-436C-B78D-82E919C7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6FFE-EAF7-4426-9168-34DADBFD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A8AB-A126-470F-A4B2-78EF1D2A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5D26-A458-4B52-B16C-2982FE3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4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F843F-BAB8-4F1C-8635-FBF11F7BF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9B9A0-447A-4C15-A0EC-C15F4DFB8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FBD7-1208-4431-B170-C8550E5E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8F20-6CA9-499E-92AF-BE989B59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B6A6-806E-4A58-A061-12ABC9F4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F4AC-A721-4B5D-BEF6-DF7EE1C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E1AB-F58D-4107-9420-4717B36D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874B-387D-4D7F-BDA9-4ED95BEB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4AA1-D18D-430B-A3F2-FAFD0352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1C8E-2394-4C3C-A6FB-F9F12242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9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2D24-28D2-4F01-8724-4755B8F8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448C8-6D4F-4506-BBF6-836A608D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6008-6CC6-4D39-B48E-D5569218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E6AE-92F2-4782-B7EC-ED5537C8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5FF6-7844-44D0-B4AE-1EC5BDA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0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8A2-F5A9-4612-A7D2-7B17FF3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7392-A12A-4B68-B66A-E956FC1F2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46663-C041-4216-8757-84D7F6AC8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110-4198-4C54-A4E8-11CC10FA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25534-BC36-402B-99F3-B2FE7969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0BD9A-C549-455D-BF16-5A93AAE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45FE-1918-48A6-BE50-46D4AE3C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F8925-2997-4620-9A7C-31EC33FF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EFAA6-CD29-46FC-9687-7A9B260D2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91B2-22A6-4883-BC22-4BFEEA48E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D3E41-4F0D-4D05-A6D6-EE77E9ED2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9790F-3D4A-4EC2-B089-13E868D8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F8CF9-4494-415F-B76E-4D4C39FF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FC74E-27E8-43FE-96E2-026B4907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0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74BC-B063-4FFE-BF41-521E6A7C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5022B-220B-432F-B893-152D692F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49A03-C444-4E8B-89DF-49D16CC1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A04C8-0180-47FC-A980-17A91E98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CC9C0-19EB-4000-A71C-7DB6575E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ECC14-A37F-45ED-A45C-1C38CCDC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DF1C-B851-472D-80A5-1129EB4A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0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6A80-18D2-42A4-8FA6-173708B2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C77F-0F19-4032-9FBC-09C59622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5D800-C673-4A99-BC5F-CBFA25F3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B0913-7269-4D5E-AE89-A17B51CD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EDE4-B888-48EE-9B4D-2045E13D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59F68-22BD-473D-B2D7-335D2B6D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1886-8387-48D6-9C01-12D19880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31EB0-C069-46E3-86A6-054E83178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3A61-60BC-4F0B-8B38-B2E964A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DC52C-490E-45A8-AA62-0149E4F5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9D93-0A4C-44DA-AB62-2185D482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7B674-C6E3-4188-8A06-CD2945C5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E11D7-C346-41D0-81BD-A2D7B952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37747-1A09-4612-8F74-0A6B444C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42B0-CB08-4D84-9399-A686EC08B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1380-A338-4BF5-9C7C-A8B06985DFDE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1BE6-AB58-4907-9136-4170FA7D2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0CFFD-E7D1-4D20-A896-8991A2171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F5DF-B5C7-45F9-BEB6-7838CA15D5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96C1-994E-4DD6-A6A7-EFD961756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F1F28-57CB-40D2-9545-54ABECEB1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, building&#10;&#10;Description generated with high confidence">
            <a:extLst>
              <a:ext uri="{FF2B5EF4-FFF2-40B4-BE49-F238E27FC236}">
                <a16:creationId xmlns:a16="http://schemas.microsoft.com/office/drawing/2014/main" id="{C3428785-11D2-4AA4-BA53-8879C9E6F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8022021" y="3231931"/>
            <a:ext cx="4169979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User can be able to get the pop ups of the items displayed in the recipe list along with the required details when user walks through any shopping mart</a:t>
            </a:r>
            <a:r>
              <a:rPr lang="en-US" sz="3700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76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29C1E-15D2-44F1-825A-0C7B72799394}"/>
              </a:ext>
            </a:extLst>
          </p:cNvPr>
          <p:cNvSpPr/>
          <p:nvPr/>
        </p:nvSpPr>
        <p:spPr>
          <a:xfrm>
            <a:off x="4591133" y="2967335"/>
            <a:ext cx="3009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49738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E7996-A1A0-45A0-8253-9AE018EFFA4D}"/>
              </a:ext>
            </a:extLst>
          </p:cNvPr>
          <p:cNvSpPr txBox="1"/>
          <p:nvPr/>
        </p:nvSpPr>
        <p:spPr>
          <a:xfrm>
            <a:off x="870010" y="275207"/>
            <a:ext cx="1041711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Objective</a:t>
            </a:r>
          </a:p>
          <a:p>
            <a:r>
              <a:rPr lang="en-US" dirty="0"/>
              <a:t>	</a:t>
            </a:r>
            <a:r>
              <a:rPr lang="en-IN" dirty="0"/>
              <a:t>Developing the most interactive app by bringing augmented reality into the picture. This would reduce the efforts of a customer during his search for an ingredient/product for preparing a new dish or a dish for which the customer don’t have enough awareness, in any shopping mart.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Motivation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IN" dirty="0"/>
              <a:t>To provide an ease in the shopping process for the customers who are looking for a completely new ingredient/product as a part of preparation of a new dish/dish they are not aware of in huge supermarkets.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A9E4C6-C144-463A-896A-77AC4FC1B175}"/>
              </a:ext>
            </a:extLst>
          </p:cNvPr>
          <p:cNvSpPr txBox="1"/>
          <p:nvPr/>
        </p:nvSpPr>
        <p:spPr>
          <a:xfrm>
            <a:off x="976544" y="790113"/>
            <a:ext cx="936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 design of the app:</a:t>
            </a:r>
          </a:p>
          <a:p>
            <a:endParaRPr lang="en-US" dirty="0"/>
          </a:p>
          <a:p>
            <a:r>
              <a:rPr lang="en-US" sz="1600" dirty="0"/>
              <a:t>Sign In/Register cover: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5C20240-5F0E-4467-84E3-2000E43E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00" y="1713443"/>
            <a:ext cx="2533650" cy="45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BD8948-0204-4EA9-9136-78D2E4B0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1438592"/>
            <a:ext cx="2867025" cy="5099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1457325" y="800100"/>
            <a:ext cx="28765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of different courses:</a:t>
            </a:r>
          </a:p>
        </p:txBody>
      </p:sp>
    </p:spTree>
    <p:extLst>
      <p:ext uri="{BB962C8B-B14F-4D97-AF65-F5344CB8AC3E}">
        <p14:creationId xmlns:p14="http://schemas.microsoft.com/office/powerpoint/2010/main" val="43308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1457325" y="800100"/>
            <a:ext cx="28765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of different cuisines: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5BDE8-5A61-4117-B6C2-50AB08FDE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6" y="1464057"/>
            <a:ext cx="2689848" cy="47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1457324" y="800100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selection of dessert under course category: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F15F1-3D1C-4B3C-B751-1C7A9CE1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21" y="1428750"/>
            <a:ext cx="2762879" cy="49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1457324" y="800100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selection of Italian under cuisine category:</a:t>
            </a:r>
          </a:p>
        </p:txBody>
      </p:sp>
      <p:pic>
        <p:nvPicPr>
          <p:cNvPr id="8" name="Picture 7" descr="A close up of food&#10;&#10;Description generated with very high confidence">
            <a:extLst>
              <a:ext uri="{FF2B5EF4-FFF2-40B4-BE49-F238E27FC236}">
                <a16:creationId xmlns:a16="http://schemas.microsoft.com/office/drawing/2014/main" id="{80B582B4-178C-4462-81DE-E5779939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1345159"/>
            <a:ext cx="2981325" cy="51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late of food&#10;&#10;Description generated with very high confidence">
            <a:extLst>
              <a:ext uri="{FF2B5EF4-FFF2-40B4-BE49-F238E27FC236}">
                <a16:creationId xmlns:a16="http://schemas.microsoft.com/office/drawing/2014/main" id="{69FCFA21-EC06-4E8F-97E2-D5C07D96A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812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5" name="Rectangle 20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5277328" y="640082"/>
            <a:ext cx="6274591" cy="3351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Spaghetti </a:t>
            </a:r>
            <a:r>
              <a:rPr lang="en-US" sz="4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alla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Carbonara 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dish for recipe</a:t>
            </a:r>
            <a:r>
              <a: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9788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85F07-2CB9-479B-9429-AB203330BAE0}"/>
              </a:ext>
            </a:extLst>
          </p:cNvPr>
          <p:cNvSpPr txBox="1"/>
          <p:nvPr/>
        </p:nvSpPr>
        <p:spPr>
          <a:xfrm>
            <a:off x="1457324" y="800100"/>
            <a:ext cx="568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of the recipe for the selected dish: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09285F-0B74-43DF-84A6-CA1F95634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27" y="1552575"/>
            <a:ext cx="2664773" cy="4739743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600779-F86D-4B4D-8E3A-C0B789EEA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1501243"/>
            <a:ext cx="2693632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4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Smart Shopping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Propel </dc:title>
  <dc:creator>Siddipeta, Bhargavi reddy (UMKC-Student)</dc:creator>
  <cp:lastModifiedBy>sreenaga sayana</cp:lastModifiedBy>
  <cp:revision>18</cp:revision>
  <dcterms:created xsi:type="dcterms:W3CDTF">2018-02-02T01:42:33Z</dcterms:created>
  <dcterms:modified xsi:type="dcterms:W3CDTF">2018-02-08T17:54:10Z</dcterms:modified>
</cp:coreProperties>
</file>