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7" r:id="rId3"/>
    <p:sldId id="280" r:id="rId4"/>
    <p:sldId id="263" r:id="rId5"/>
    <p:sldId id="302" r:id="rId6"/>
    <p:sldId id="261" r:id="rId7"/>
    <p:sldId id="296" r:id="rId8"/>
    <p:sldId id="267" r:id="rId9"/>
    <p:sldId id="264" r:id="rId10"/>
    <p:sldId id="295" r:id="rId11"/>
    <p:sldId id="265" r:id="rId12"/>
    <p:sldId id="303" r:id="rId13"/>
    <p:sldId id="258" r:id="rId14"/>
    <p:sldId id="297" r:id="rId15"/>
    <p:sldId id="298" r:id="rId16"/>
    <p:sldId id="299" r:id="rId17"/>
    <p:sldId id="300" r:id="rId18"/>
    <p:sldId id="301" r:id="rId19"/>
    <p:sldId id="262" r:id="rId20"/>
    <p:sldId id="294" r:id="rId21"/>
  </p:sldIdLst>
  <p:sldSz cx="9144000" cy="5143500" type="screen16x9"/>
  <p:notesSz cx="6858000" cy="9144000"/>
  <p:embeddedFontLst>
    <p:embeddedFont>
      <p:font typeface="Lexend Deca" panose="020B0604020202020204" charset="0"/>
      <p:regular r:id="rId23"/>
    </p:embeddedFont>
    <p:embeddedFont>
      <p:font typeface="Nunito Sans Light"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E4934D-C5E7-4EA8-B84E-AA4D93522FE5}">
  <a:tblStyle styleId="{00E4934D-C5E7-4EA8-B84E-AA4D93522F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46976A-22B5-4051-8114-C7D9531ECD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9" autoAdjust="0"/>
    <p:restoredTop sz="94660"/>
  </p:normalViewPr>
  <p:slideViewPr>
    <p:cSldViewPr snapToGrid="0">
      <p:cViewPr>
        <p:scale>
          <a:sx n="66" d="100"/>
          <a:sy n="66" d="100"/>
        </p:scale>
        <p:origin x="324"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916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c3eb8b9f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c3eb8b9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4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544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975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390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82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487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7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89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125200" y="1593775"/>
            <a:ext cx="4470900" cy="20868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61825" y="1530325"/>
            <a:ext cx="4470900" cy="208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03600" y="2049175"/>
            <a:ext cx="1216772" cy="1049100"/>
            <a:chOff x="304800" y="304800"/>
            <a:chExt cx="1216772" cy="1049100"/>
          </a:xfrm>
        </p:grpSpPr>
        <p:sp>
          <p:nvSpPr>
            <p:cNvPr id="13" name="Google Shape;13;p2"/>
            <p:cNvSpPr/>
            <p:nvPr/>
          </p:nvSpPr>
          <p:spPr>
            <a:xfrm>
              <a:off x="304800" y="304800"/>
              <a:ext cx="10491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274822" y="7423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631500" y="2049175"/>
            <a:ext cx="3598200" cy="1049100"/>
          </a:xfrm>
          <a:prstGeom prst="rect">
            <a:avLst/>
          </a:prstGeom>
        </p:spPr>
        <p:txBody>
          <a:bodyPr spcFirstLastPara="1" wrap="square" lIns="0" tIns="0" rIns="0" bIns="0" anchor="ctr" anchorCtr="0">
            <a:noAutofit/>
          </a:bodyPr>
          <a:lstStyle>
            <a:lvl1pPr lvl="0" rtl="0">
              <a:spcBef>
                <a:spcPts val="0"/>
              </a:spcBef>
              <a:spcAft>
                <a:spcPts val="0"/>
              </a:spcAft>
              <a:buClr>
                <a:schemeClr val="accent1"/>
              </a:buClr>
              <a:buSzPts val="4400"/>
              <a:buNone/>
              <a:defRPr sz="4400" b="0">
                <a:solidFill>
                  <a:schemeClr val="accent1"/>
                </a:solidFill>
              </a:defRPr>
            </a:lvl1pPr>
            <a:lvl2pPr lvl="1" rtl="0">
              <a:spcBef>
                <a:spcPts val="0"/>
              </a:spcBef>
              <a:spcAft>
                <a:spcPts val="0"/>
              </a:spcAft>
              <a:buClr>
                <a:schemeClr val="accent1"/>
              </a:buClr>
              <a:buSzPts val="4400"/>
              <a:buNone/>
              <a:defRPr sz="4400" b="0">
                <a:solidFill>
                  <a:schemeClr val="accent1"/>
                </a:solidFill>
              </a:defRPr>
            </a:lvl2pPr>
            <a:lvl3pPr lvl="2" rtl="0">
              <a:spcBef>
                <a:spcPts val="0"/>
              </a:spcBef>
              <a:spcAft>
                <a:spcPts val="0"/>
              </a:spcAft>
              <a:buClr>
                <a:schemeClr val="accent1"/>
              </a:buClr>
              <a:buSzPts val="4400"/>
              <a:buNone/>
              <a:defRPr sz="4400" b="0">
                <a:solidFill>
                  <a:schemeClr val="accent1"/>
                </a:solidFill>
              </a:defRPr>
            </a:lvl3pPr>
            <a:lvl4pPr lvl="3" rtl="0">
              <a:spcBef>
                <a:spcPts val="0"/>
              </a:spcBef>
              <a:spcAft>
                <a:spcPts val="0"/>
              </a:spcAft>
              <a:buClr>
                <a:schemeClr val="accent1"/>
              </a:buClr>
              <a:buSzPts val="4400"/>
              <a:buNone/>
              <a:defRPr sz="4400" b="0">
                <a:solidFill>
                  <a:schemeClr val="accent1"/>
                </a:solidFill>
              </a:defRPr>
            </a:lvl4pPr>
            <a:lvl5pPr lvl="4" rtl="0">
              <a:spcBef>
                <a:spcPts val="0"/>
              </a:spcBef>
              <a:spcAft>
                <a:spcPts val="0"/>
              </a:spcAft>
              <a:buClr>
                <a:schemeClr val="accent1"/>
              </a:buClr>
              <a:buSzPts val="4400"/>
              <a:buNone/>
              <a:defRPr sz="4400" b="0">
                <a:solidFill>
                  <a:schemeClr val="accent1"/>
                </a:solidFill>
              </a:defRPr>
            </a:lvl5pPr>
            <a:lvl6pPr lvl="5" rtl="0">
              <a:spcBef>
                <a:spcPts val="0"/>
              </a:spcBef>
              <a:spcAft>
                <a:spcPts val="0"/>
              </a:spcAft>
              <a:buClr>
                <a:schemeClr val="accent1"/>
              </a:buClr>
              <a:buSzPts val="4400"/>
              <a:buNone/>
              <a:defRPr sz="4400" b="0">
                <a:solidFill>
                  <a:schemeClr val="accent1"/>
                </a:solidFill>
              </a:defRPr>
            </a:lvl6pPr>
            <a:lvl7pPr lvl="6" rtl="0">
              <a:spcBef>
                <a:spcPts val="0"/>
              </a:spcBef>
              <a:spcAft>
                <a:spcPts val="0"/>
              </a:spcAft>
              <a:buClr>
                <a:schemeClr val="accent1"/>
              </a:buClr>
              <a:buSzPts val="4400"/>
              <a:buNone/>
              <a:defRPr sz="4400" b="0">
                <a:solidFill>
                  <a:schemeClr val="accent1"/>
                </a:solidFill>
              </a:defRPr>
            </a:lvl7pPr>
            <a:lvl8pPr lvl="7" rtl="0">
              <a:spcBef>
                <a:spcPts val="0"/>
              </a:spcBef>
              <a:spcAft>
                <a:spcPts val="0"/>
              </a:spcAft>
              <a:buClr>
                <a:schemeClr val="accent1"/>
              </a:buClr>
              <a:buSzPts val="4400"/>
              <a:buNone/>
              <a:defRPr sz="4400" b="0">
                <a:solidFill>
                  <a:schemeClr val="accent1"/>
                </a:solidFill>
              </a:defRPr>
            </a:lvl8pPr>
            <a:lvl9pPr lvl="8" rtl="0">
              <a:spcBef>
                <a:spcPts val="0"/>
              </a:spcBef>
              <a:spcAft>
                <a:spcPts val="0"/>
              </a:spcAft>
              <a:buClr>
                <a:schemeClr val="accent1"/>
              </a:buClr>
              <a:buSzPts val="4400"/>
              <a:buNone/>
              <a:defRPr sz="4400" b="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a:off x="1125201" y="675025"/>
            <a:ext cx="3611400" cy="39243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061825" y="607075"/>
            <a:ext cx="3611400" cy="393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303600" y="303600"/>
            <a:ext cx="1216772" cy="1353000"/>
            <a:chOff x="304800" y="900"/>
            <a:chExt cx="1216772" cy="1353000"/>
          </a:xfrm>
        </p:grpSpPr>
        <p:sp>
          <p:nvSpPr>
            <p:cNvPr id="20" name="Google Shape;20;p3"/>
            <p:cNvSpPr/>
            <p:nvPr/>
          </p:nvSpPr>
          <p:spPr>
            <a:xfrm>
              <a:off x="304800" y="900"/>
              <a:ext cx="1049100" cy="135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1" name="Google Shape;21;p3"/>
            <p:cNvSpPr/>
            <p:nvPr/>
          </p:nvSpPr>
          <p:spPr>
            <a:xfrm rot="5400000">
              <a:off x="1274822" y="9471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2" name="Google Shape;22;p3"/>
          <p:cNvSpPr txBox="1">
            <a:spLocks noGrp="1"/>
          </p:cNvSpPr>
          <p:nvPr>
            <p:ph type="ctrTitle"/>
          </p:nvPr>
        </p:nvSpPr>
        <p:spPr>
          <a:xfrm>
            <a:off x="1612525" y="1113501"/>
            <a:ext cx="2788800" cy="9669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4000"/>
              <a:buNone/>
              <a:defRPr sz="4000" b="0">
                <a:solidFill>
                  <a:schemeClr val="accent1"/>
                </a:solidFill>
              </a:defRPr>
            </a:lvl1pPr>
            <a:lvl2pPr lvl="1" rtl="0">
              <a:spcBef>
                <a:spcPts val="0"/>
              </a:spcBef>
              <a:spcAft>
                <a:spcPts val="0"/>
              </a:spcAft>
              <a:buClr>
                <a:schemeClr val="accent1"/>
              </a:buClr>
              <a:buSzPts val="4000"/>
              <a:buNone/>
              <a:defRPr sz="4000" b="0">
                <a:solidFill>
                  <a:schemeClr val="accent1"/>
                </a:solidFill>
              </a:defRPr>
            </a:lvl2pPr>
            <a:lvl3pPr lvl="2" rtl="0">
              <a:spcBef>
                <a:spcPts val="0"/>
              </a:spcBef>
              <a:spcAft>
                <a:spcPts val="0"/>
              </a:spcAft>
              <a:buClr>
                <a:schemeClr val="accent1"/>
              </a:buClr>
              <a:buSzPts val="4000"/>
              <a:buNone/>
              <a:defRPr sz="4000" b="0">
                <a:solidFill>
                  <a:schemeClr val="accent1"/>
                </a:solidFill>
              </a:defRPr>
            </a:lvl3pPr>
            <a:lvl4pPr lvl="3" rtl="0">
              <a:spcBef>
                <a:spcPts val="0"/>
              </a:spcBef>
              <a:spcAft>
                <a:spcPts val="0"/>
              </a:spcAft>
              <a:buClr>
                <a:schemeClr val="accent1"/>
              </a:buClr>
              <a:buSzPts val="4000"/>
              <a:buNone/>
              <a:defRPr sz="4000" b="0">
                <a:solidFill>
                  <a:schemeClr val="accent1"/>
                </a:solidFill>
              </a:defRPr>
            </a:lvl4pPr>
            <a:lvl5pPr lvl="4" rtl="0">
              <a:spcBef>
                <a:spcPts val="0"/>
              </a:spcBef>
              <a:spcAft>
                <a:spcPts val="0"/>
              </a:spcAft>
              <a:buClr>
                <a:schemeClr val="accent1"/>
              </a:buClr>
              <a:buSzPts val="4000"/>
              <a:buNone/>
              <a:defRPr sz="4000" b="0">
                <a:solidFill>
                  <a:schemeClr val="accent1"/>
                </a:solidFill>
              </a:defRPr>
            </a:lvl5pPr>
            <a:lvl6pPr lvl="5" rtl="0">
              <a:spcBef>
                <a:spcPts val="0"/>
              </a:spcBef>
              <a:spcAft>
                <a:spcPts val="0"/>
              </a:spcAft>
              <a:buClr>
                <a:schemeClr val="accent1"/>
              </a:buClr>
              <a:buSzPts val="4000"/>
              <a:buNone/>
              <a:defRPr sz="4000" b="0">
                <a:solidFill>
                  <a:schemeClr val="accent1"/>
                </a:solidFill>
              </a:defRPr>
            </a:lvl6pPr>
            <a:lvl7pPr lvl="6" rtl="0">
              <a:spcBef>
                <a:spcPts val="0"/>
              </a:spcBef>
              <a:spcAft>
                <a:spcPts val="0"/>
              </a:spcAft>
              <a:buClr>
                <a:schemeClr val="accent1"/>
              </a:buClr>
              <a:buSzPts val="4000"/>
              <a:buNone/>
              <a:defRPr sz="4000" b="0">
                <a:solidFill>
                  <a:schemeClr val="accent1"/>
                </a:solidFill>
              </a:defRPr>
            </a:lvl7pPr>
            <a:lvl8pPr lvl="7" rtl="0">
              <a:spcBef>
                <a:spcPts val="0"/>
              </a:spcBef>
              <a:spcAft>
                <a:spcPts val="0"/>
              </a:spcAft>
              <a:buClr>
                <a:schemeClr val="accent1"/>
              </a:buClr>
              <a:buSzPts val="4000"/>
              <a:buNone/>
              <a:defRPr sz="4000" b="0">
                <a:solidFill>
                  <a:schemeClr val="accent1"/>
                </a:solidFill>
              </a:defRPr>
            </a:lvl8pPr>
            <a:lvl9pPr lvl="8" rtl="0">
              <a:spcBef>
                <a:spcPts val="0"/>
              </a:spcBef>
              <a:spcAft>
                <a:spcPts val="0"/>
              </a:spcAft>
              <a:buClr>
                <a:schemeClr val="accent1"/>
              </a:buClr>
              <a:buSzPts val="4000"/>
              <a:buNone/>
              <a:defRPr sz="4000" b="0">
                <a:solidFill>
                  <a:schemeClr val="accent1"/>
                </a:solidFill>
              </a:defRPr>
            </a:lvl9pPr>
          </a:lstStyle>
          <a:p>
            <a:endParaRPr/>
          </a:p>
        </p:txBody>
      </p:sp>
      <p:sp>
        <p:nvSpPr>
          <p:cNvPr id="23" name="Google Shape;23;p3"/>
          <p:cNvSpPr txBox="1">
            <a:spLocks noGrp="1"/>
          </p:cNvSpPr>
          <p:nvPr>
            <p:ph type="subTitle" idx="1"/>
          </p:nvPr>
        </p:nvSpPr>
        <p:spPr>
          <a:xfrm>
            <a:off x="1612525" y="2141608"/>
            <a:ext cx="2788800" cy="7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None/>
              <a:defRPr>
                <a:solidFill>
                  <a:schemeClr val="lt2"/>
                </a:solidFill>
              </a:defRPr>
            </a:lvl1pPr>
            <a:lvl2pPr lvl="1" rtl="0">
              <a:lnSpc>
                <a:spcPct val="100000"/>
              </a:lnSpc>
              <a:spcBef>
                <a:spcPts val="800"/>
              </a:spcBef>
              <a:spcAft>
                <a:spcPts val="0"/>
              </a:spcAft>
              <a:buClr>
                <a:schemeClr val="lt2"/>
              </a:buClr>
              <a:buSzPts val="3000"/>
              <a:buNone/>
              <a:defRPr sz="3000">
                <a:solidFill>
                  <a:schemeClr val="lt2"/>
                </a:solidFill>
              </a:defRPr>
            </a:lvl2pPr>
            <a:lvl3pPr lvl="2" rtl="0">
              <a:lnSpc>
                <a:spcPct val="100000"/>
              </a:lnSpc>
              <a:spcBef>
                <a:spcPts val="800"/>
              </a:spcBef>
              <a:spcAft>
                <a:spcPts val="0"/>
              </a:spcAft>
              <a:buClr>
                <a:schemeClr val="lt2"/>
              </a:buClr>
              <a:buSzPts val="3000"/>
              <a:buNone/>
              <a:defRPr sz="3000">
                <a:solidFill>
                  <a:schemeClr val="lt2"/>
                </a:solidFill>
              </a:defRPr>
            </a:lvl3pPr>
            <a:lvl4pPr lvl="3" rtl="0">
              <a:lnSpc>
                <a:spcPct val="100000"/>
              </a:lnSpc>
              <a:spcBef>
                <a:spcPts val="800"/>
              </a:spcBef>
              <a:spcAft>
                <a:spcPts val="0"/>
              </a:spcAft>
              <a:buClr>
                <a:schemeClr val="lt2"/>
              </a:buClr>
              <a:buSzPts val="3000"/>
              <a:buNone/>
              <a:defRPr sz="3000">
                <a:solidFill>
                  <a:schemeClr val="lt2"/>
                </a:solidFill>
              </a:defRPr>
            </a:lvl4pPr>
            <a:lvl5pPr lvl="4" rtl="0">
              <a:lnSpc>
                <a:spcPct val="100000"/>
              </a:lnSpc>
              <a:spcBef>
                <a:spcPts val="800"/>
              </a:spcBef>
              <a:spcAft>
                <a:spcPts val="0"/>
              </a:spcAft>
              <a:buClr>
                <a:schemeClr val="lt2"/>
              </a:buClr>
              <a:buSzPts val="3000"/>
              <a:buNone/>
              <a:defRPr sz="3000">
                <a:solidFill>
                  <a:schemeClr val="lt2"/>
                </a:solidFill>
              </a:defRPr>
            </a:lvl5pPr>
            <a:lvl6pPr lvl="5" rtl="0">
              <a:lnSpc>
                <a:spcPct val="100000"/>
              </a:lnSpc>
              <a:spcBef>
                <a:spcPts val="800"/>
              </a:spcBef>
              <a:spcAft>
                <a:spcPts val="0"/>
              </a:spcAft>
              <a:buClr>
                <a:schemeClr val="lt2"/>
              </a:buClr>
              <a:buSzPts val="3000"/>
              <a:buNone/>
              <a:defRPr sz="3000">
                <a:solidFill>
                  <a:schemeClr val="lt2"/>
                </a:solidFill>
              </a:defRPr>
            </a:lvl6pPr>
            <a:lvl7pPr lvl="6" rtl="0">
              <a:lnSpc>
                <a:spcPct val="100000"/>
              </a:lnSpc>
              <a:spcBef>
                <a:spcPts val="800"/>
              </a:spcBef>
              <a:spcAft>
                <a:spcPts val="0"/>
              </a:spcAft>
              <a:buClr>
                <a:schemeClr val="lt2"/>
              </a:buClr>
              <a:buSzPts val="3000"/>
              <a:buNone/>
              <a:defRPr sz="3000">
                <a:solidFill>
                  <a:schemeClr val="lt2"/>
                </a:solidFill>
              </a:defRPr>
            </a:lvl7pPr>
            <a:lvl8pPr lvl="7" rtl="0">
              <a:lnSpc>
                <a:spcPct val="100000"/>
              </a:lnSpc>
              <a:spcBef>
                <a:spcPts val="800"/>
              </a:spcBef>
              <a:spcAft>
                <a:spcPts val="0"/>
              </a:spcAft>
              <a:buClr>
                <a:schemeClr val="lt2"/>
              </a:buClr>
              <a:buSzPts val="3000"/>
              <a:buNone/>
              <a:defRPr sz="3000">
                <a:solidFill>
                  <a:schemeClr val="lt2"/>
                </a:solidFill>
              </a:defRPr>
            </a:lvl8pPr>
            <a:lvl9pPr lvl="8" rtl="0">
              <a:lnSpc>
                <a:spcPct val="100000"/>
              </a:lnSpc>
              <a:spcBef>
                <a:spcPts val="800"/>
              </a:spcBef>
              <a:spcAft>
                <a:spcPts val="80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sp>
        <p:nvSpPr>
          <p:cNvPr id="34" name="Google Shape;34;p5"/>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35" name="Google Shape;35;p5"/>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6501631" y="370231"/>
            <a:ext cx="2403000" cy="4229100"/>
            <a:chOff x="6501631" y="370231"/>
            <a:chExt cx="2403000" cy="4229100"/>
          </a:xfrm>
        </p:grpSpPr>
        <p:sp>
          <p:nvSpPr>
            <p:cNvPr id="37" name="Google Shape;37;p5"/>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5"/>
          <p:cNvSpPr txBox="1">
            <a:spLocks noGrp="1"/>
          </p:cNvSpPr>
          <p:nvPr>
            <p:ph type="body" idx="1"/>
          </p:nvPr>
        </p:nvSpPr>
        <p:spPr>
          <a:xfrm>
            <a:off x="1007700" y="1582550"/>
            <a:ext cx="4824300" cy="2951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42" name="Google Shape;42;p5"/>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half">
  <p:cSld name="TITLE_AND_BODY_1">
    <p:spTree>
      <p:nvGrpSpPr>
        <p:cNvPr id="1" name="Shape 43"/>
        <p:cNvGrpSpPr/>
        <p:nvPr/>
      </p:nvGrpSpPr>
      <p:grpSpPr>
        <a:xfrm>
          <a:off x="0" y="0"/>
          <a:ext cx="0" cy="0"/>
          <a:chOff x="0" y="0"/>
          <a:chExt cx="0" cy="0"/>
        </a:xfrm>
      </p:grpSpPr>
      <p:sp>
        <p:nvSpPr>
          <p:cNvPr id="44" name="Google Shape;44;p6"/>
          <p:cNvSpPr/>
          <p:nvPr/>
        </p:nvSpPr>
        <p:spPr>
          <a:xfrm>
            <a:off x="300450" y="301275"/>
            <a:ext cx="1055325" cy="1662225"/>
          </a:xfrm>
          <a:custGeom>
            <a:avLst/>
            <a:gdLst/>
            <a:ahLst/>
            <a:cxnLst/>
            <a:rect l="l" t="t" r="r" b="b"/>
            <a:pathLst>
              <a:path w="42213" h="66489" extrusionOk="0">
                <a:moveTo>
                  <a:pt x="33" y="0"/>
                </a:moveTo>
                <a:lnTo>
                  <a:pt x="42213" y="0"/>
                </a:lnTo>
                <a:lnTo>
                  <a:pt x="41985" y="66489"/>
                </a:lnTo>
                <a:lnTo>
                  <a:pt x="0" y="66489"/>
                </a:lnTo>
                <a:lnTo>
                  <a:pt x="0" y="59758"/>
                </a:lnTo>
                <a:lnTo>
                  <a:pt x="6662" y="53790"/>
                </a:lnTo>
                <a:lnTo>
                  <a:pt x="70" y="47683"/>
                </a:lnTo>
                <a:close/>
              </a:path>
            </a:pathLst>
          </a:custGeom>
          <a:solidFill>
            <a:schemeClr val="accent1"/>
          </a:solidFill>
          <a:ln>
            <a:noFill/>
          </a:ln>
        </p:spPr>
      </p:sp>
      <p:sp>
        <p:nvSpPr>
          <p:cNvPr id="45" name="Google Shape;45;p6"/>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5293222" y="370225"/>
            <a:ext cx="3611400" cy="4229100"/>
            <a:chOff x="5293222" y="370225"/>
            <a:chExt cx="3611400" cy="4229100"/>
          </a:xfrm>
        </p:grpSpPr>
        <p:sp>
          <p:nvSpPr>
            <p:cNvPr id="47" name="Google Shape;47;p6"/>
            <p:cNvSpPr/>
            <p:nvPr/>
          </p:nvSpPr>
          <p:spPr>
            <a:xfrm>
              <a:off x="5293222" y="370225"/>
              <a:ext cx="36114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p:nvPr/>
        </p:nvSpPr>
        <p:spPr>
          <a:xfrm>
            <a:off x="5227800" y="304800"/>
            <a:ext cx="36114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02900" y="1445600"/>
            <a:ext cx="39153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6"/>
          <p:cNvSpPr txBox="1">
            <a:spLocks noGrp="1"/>
          </p:cNvSpPr>
          <p:nvPr>
            <p:ph type="body" idx="1"/>
          </p:nvPr>
        </p:nvSpPr>
        <p:spPr>
          <a:xfrm>
            <a:off x="1006800" y="2268300"/>
            <a:ext cx="3611400" cy="2265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52" name="Google Shape;52;p6"/>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7"/>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55" name="Google Shape;55;p7"/>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7"/>
          <p:cNvGrpSpPr/>
          <p:nvPr/>
        </p:nvGrpSpPr>
        <p:grpSpPr>
          <a:xfrm>
            <a:off x="6501631" y="370231"/>
            <a:ext cx="2403000" cy="4229100"/>
            <a:chOff x="6501631" y="370231"/>
            <a:chExt cx="2403000" cy="4229100"/>
          </a:xfrm>
        </p:grpSpPr>
        <p:sp>
          <p:nvSpPr>
            <p:cNvPr id="57" name="Google Shape;57;p7"/>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7"/>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07700"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2" name="Google Shape;62;p7"/>
          <p:cNvSpPr txBox="1">
            <a:spLocks noGrp="1"/>
          </p:cNvSpPr>
          <p:nvPr>
            <p:ph type="body" idx="2"/>
          </p:nvPr>
        </p:nvSpPr>
        <p:spPr>
          <a:xfrm>
            <a:off x="3577989"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4"/>
        <p:cNvGrpSpPr/>
        <p:nvPr/>
      </p:nvGrpSpPr>
      <p:grpSpPr>
        <a:xfrm>
          <a:off x="0" y="0"/>
          <a:ext cx="0" cy="0"/>
          <a:chOff x="0" y="0"/>
          <a:chExt cx="0" cy="0"/>
        </a:xfrm>
      </p:grpSpPr>
      <p:sp>
        <p:nvSpPr>
          <p:cNvPr id="65" name="Google Shape;65;p8"/>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66" name="Google Shape;66;p8"/>
          <p:cNvSpPr/>
          <p:nvPr/>
        </p:nvSpPr>
        <p:spPr>
          <a:xfrm>
            <a:off x="7045800" y="4533850"/>
            <a:ext cx="2098200" cy="60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8"/>
          <p:cNvSpPr txBox="1">
            <a:spLocks noGrp="1"/>
          </p:cNvSpPr>
          <p:nvPr>
            <p:ph type="body" idx="1"/>
          </p:nvPr>
        </p:nvSpPr>
        <p:spPr>
          <a:xfrm>
            <a:off x="1007700" y="1582550"/>
            <a:ext cx="2219100" cy="2951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69" name="Google Shape;69;p8"/>
          <p:cNvSpPr txBox="1">
            <a:spLocks noGrp="1"/>
          </p:cNvSpPr>
          <p:nvPr>
            <p:ph type="body" idx="2"/>
          </p:nvPr>
        </p:nvSpPr>
        <p:spPr>
          <a:xfrm>
            <a:off x="3459809" y="1582550"/>
            <a:ext cx="2219100" cy="2951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70" name="Google Shape;70;p8"/>
          <p:cNvSpPr txBox="1">
            <a:spLocks noGrp="1"/>
          </p:cNvSpPr>
          <p:nvPr>
            <p:ph type="body" idx="3"/>
          </p:nvPr>
        </p:nvSpPr>
        <p:spPr>
          <a:xfrm>
            <a:off x="5911918" y="1582550"/>
            <a:ext cx="2219100" cy="2951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71" name="Google Shape;71;p8"/>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9"/>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74" name="Google Shape;74;p9"/>
          <p:cNvSpPr/>
          <p:nvPr/>
        </p:nvSpPr>
        <p:spPr>
          <a:xfrm>
            <a:off x="7045800" y="4533850"/>
            <a:ext cx="2098200" cy="60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9"/>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1"/>
          <p:cNvSpPr/>
          <p:nvPr/>
        </p:nvSpPr>
        <p:spPr>
          <a:xfrm>
            <a:off x="0" y="-8175"/>
            <a:ext cx="9144000" cy="5151600"/>
          </a:xfrm>
          <a:prstGeom prst="frame">
            <a:avLst>
              <a:gd name="adj1" fmla="val 603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11"/>
          <p:cNvSpPr/>
          <p:nvPr/>
        </p:nvSpPr>
        <p:spPr>
          <a:xfrm rot="5400000">
            <a:off x="223871" y="24847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229600" y="4533850"/>
            <a:ext cx="609600" cy="609600"/>
          </a:xfrm>
          <a:prstGeom prst="rect">
            <a:avLst/>
          </a:prstGeom>
          <a:noFill/>
          <a:ln>
            <a:noFill/>
          </a:ln>
        </p:spPr>
        <p:txBody>
          <a:bodyPr spcFirstLastPara="1" wrap="square" lIns="0" tIns="0" rIns="0" bIns="0" anchor="ctr" anchorCtr="0">
            <a:noAutofit/>
          </a:bodyPr>
          <a:lstStyle>
            <a:lvl1pPr lvl="0" algn="r" rtl="0">
              <a:buNone/>
              <a:defRPr sz="1200">
                <a:solidFill>
                  <a:schemeClr val="lt1"/>
                </a:solidFill>
                <a:latin typeface="Lexend Deca"/>
                <a:ea typeface="Lexend Deca"/>
                <a:cs typeface="Lexend Deca"/>
                <a:sym typeface="Lexend Deca"/>
              </a:defRPr>
            </a:lvl1pPr>
            <a:lvl2pPr lvl="1" algn="r" rtl="0">
              <a:buNone/>
              <a:defRPr sz="1200">
                <a:solidFill>
                  <a:schemeClr val="lt1"/>
                </a:solidFill>
                <a:latin typeface="Lexend Deca"/>
                <a:ea typeface="Lexend Deca"/>
                <a:cs typeface="Lexend Deca"/>
                <a:sym typeface="Lexend Deca"/>
              </a:defRPr>
            </a:lvl2pPr>
            <a:lvl3pPr lvl="2" algn="r" rtl="0">
              <a:buNone/>
              <a:defRPr sz="1200">
                <a:solidFill>
                  <a:schemeClr val="lt1"/>
                </a:solidFill>
                <a:latin typeface="Lexend Deca"/>
                <a:ea typeface="Lexend Deca"/>
                <a:cs typeface="Lexend Deca"/>
                <a:sym typeface="Lexend Deca"/>
              </a:defRPr>
            </a:lvl3pPr>
            <a:lvl4pPr lvl="3" algn="r" rtl="0">
              <a:buNone/>
              <a:defRPr sz="1200">
                <a:solidFill>
                  <a:schemeClr val="lt1"/>
                </a:solidFill>
                <a:latin typeface="Lexend Deca"/>
                <a:ea typeface="Lexend Deca"/>
                <a:cs typeface="Lexend Deca"/>
                <a:sym typeface="Lexend Deca"/>
              </a:defRPr>
            </a:lvl4pPr>
            <a:lvl5pPr lvl="4" algn="r" rtl="0">
              <a:buNone/>
              <a:defRPr sz="1200">
                <a:solidFill>
                  <a:schemeClr val="lt1"/>
                </a:solidFill>
                <a:latin typeface="Lexend Deca"/>
                <a:ea typeface="Lexend Deca"/>
                <a:cs typeface="Lexend Deca"/>
                <a:sym typeface="Lexend Deca"/>
              </a:defRPr>
            </a:lvl5pPr>
            <a:lvl6pPr lvl="5" algn="r" rtl="0">
              <a:buNone/>
              <a:defRPr sz="1200">
                <a:solidFill>
                  <a:schemeClr val="lt1"/>
                </a:solidFill>
                <a:latin typeface="Lexend Deca"/>
                <a:ea typeface="Lexend Deca"/>
                <a:cs typeface="Lexend Deca"/>
                <a:sym typeface="Lexend Deca"/>
              </a:defRPr>
            </a:lvl6pPr>
            <a:lvl7pPr lvl="6" algn="r" rtl="0">
              <a:buNone/>
              <a:defRPr sz="1200">
                <a:solidFill>
                  <a:schemeClr val="lt1"/>
                </a:solidFill>
                <a:latin typeface="Lexend Deca"/>
                <a:ea typeface="Lexend Deca"/>
                <a:cs typeface="Lexend Deca"/>
                <a:sym typeface="Lexend Deca"/>
              </a:defRPr>
            </a:lvl7pPr>
            <a:lvl8pPr lvl="7" algn="r" rtl="0">
              <a:buNone/>
              <a:defRPr sz="1200">
                <a:solidFill>
                  <a:schemeClr val="lt1"/>
                </a:solidFill>
                <a:latin typeface="Lexend Deca"/>
                <a:ea typeface="Lexend Deca"/>
                <a:cs typeface="Lexend Deca"/>
                <a:sym typeface="Lexend Deca"/>
              </a:defRPr>
            </a:lvl8pPr>
            <a:lvl9pPr lvl="8" algn="r" rtl="0">
              <a:buNone/>
              <a:defRPr sz="12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702900" y="836000"/>
            <a:ext cx="5129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8" name="Google Shape;8;p1"/>
          <p:cNvSpPr txBox="1">
            <a:spLocks noGrp="1"/>
          </p:cNvSpPr>
          <p:nvPr>
            <p:ph type="body" idx="1"/>
          </p:nvPr>
        </p:nvSpPr>
        <p:spPr>
          <a:xfrm>
            <a:off x="1007700" y="1582550"/>
            <a:ext cx="4824300" cy="29514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marL="914400" lvl="1"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marL="1371600" lvl="2"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marL="1828800" lvl="3"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marL="2286000" lvl="4"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marL="2743200" lvl="5"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marL="3200400" lvl="6"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marL="3657600" lvl="7"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marL="4114800" lvl="8" indent="-3556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1631500" y="2049175"/>
            <a:ext cx="3598200" cy="1049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Online food ordering System</a:t>
            </a:r>
            <a:endParaRPr dirty="0"/>
          </a:p>
        </p:txBody>
      </p:sp>
      <p:grpSp>
        <p:nvGrpSpPr>
          <p:cNvPr id="92" name="Google Shape;92;p12"/>
          <p:cNvGrpSpPr/>
          <p:nvPr/>
        </p:nvGrpSpPr>
        <p:grpSpPr>
          <a:xfrm>
            <a:off x="643178" y="2356640"/>
            <a:ext cx="418649" cy="430217"/>
            <a:chOff x="2605300" y="5003050"/>
            <a:chExt cx="418900" cy="430475"/>
          </a:xfrm>
        </p:grpSpPr>
        <p:sp>
          <p:nvSpPr>
            <p:cNvPr id="93" name="Google Shape;93;p12"/>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2"/>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12"/>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534187" y="790799"/>
            <a:ext cx="5771212"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600" dirty="0"/>
              <a:t>Menu management System module</a:t>
            </a:r>
            <a:endParaRPr sz="2600" dirty="0"/>
          </a:p>
        </p:txBody>
      </p:sp>
      <p:sp>
        <p:nvSpPr>
          <p:cNvPr id="102" name="Google Shape;102;p13"/>
          <p:cNvSpPr txBox="1">
            <a:spLocks noGrp="1"/>
          </p:cNvSpPr>
          <p:nvPr>
            <p:ph type="body" idx="1"/>
          </p:nvPr>
        </p:nvSpPr>
        <p:spPr>
          <a:xfrm>
            <a:off x="839449" y="1582550"/>
            <a:ext cx="5396459" cy="22989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 Add/update/delete food category to/from the menu.</a:t>
            </a:r>
          </a:p>
          <a:p>
            <a:pPr marL="0" lvl="0" indent="0" algn="l" rtl="0">
              <a:spcBef>
                <a:spcPts val="0"/>
              </a:spcBef>
              <a:spcAft>
                <a:spcPts val="0"/>
              </a:spcAft>
              <a:buClr>
                <a:schemeClr val="dk1"/>
              </a:buClr>
              <a:buSzPts val="1100"/>
              <a:buFont typeface="Arial"/>
              <a:buNone/>
            </a:pPr>
            <a:r>
              <a:rPr lang="en-US" dirty="0"/>
              <a:t>• Add /update/delete food item to/from the menu.</a:t>
            </a:r>
          </a:p>
          <a:p>
            <a:pPr marL="0" lvl="0" indent="0" algn="l" rtl="0">
              <a:spcBef>
                <a:spcPts val="0"/>
              </a:spcBef>
              <a:spcAft>
                <a:spcPts val="0"/>
              </a:spcAft>
              <a:buClr>
                <a:schemeClr val="dk1"/>
              </a:buClr>
              <a:buSzPts val="1100"/>
              <a:buFont typeface="Arial"/>
              <a:buNone/>
            </a:pPr>
            <a:r>
              <a:rPr lang="en-US" dirty="0"/>
              <a:t>• Update price for a given food item.</a:t>
            </a:r>
          </a:p>
          <a:p>
            <a:pPr marL="0" lvl="0" indent="0" algn="l" rtl="0">
              <a:spcBef>
                <a:spcPts val="0"/>
              </a:spcBef>
              <a:spcAft>
                <a:spcPts val="0"/>
              </a:spcAft>
              <a:buClr>
                <a:schemeClr val="dk1"/>
              </a:buClr>
              <a:buSzPts val="1100"/>
              <a:buFont typeface="Arial"/>
              <a:buNone/>
            </a:pPr>
            <a:r>
              <a:rPr lang="en-US" dirty="0"/>
              <a:t>• Update additional information (description, photo, etc.)for a given food item.</a:t>
            </a:r>
            <a:endParaRPr dirty="0"/>
          </a:p>
        </p:txBody>
      </p:sp>
      <p:sp>
        <p:nvSpPr>
          <p:cNvPr id="104" name="Google Shape;104;p13"/>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05" name="Google Shape;105;p13"/>
          <p:cNvPicPr preferRelativeResize="0"/>
          <p:nvPr/>
        </p:nvPicPr>
        <p:blipFill rotWithShape="1">
          <a:blip r:embed="rId3">
            <a:alphaModFix/>
          </a:blip>
          <a:srcRect l="15658" r="15665"/>
          <a:stretch/>
        </p:blipFill>
        <p:spPr>
          <a:xfrm>
            <a:off x="6436200" y="304800"/>
            <a:ext cx="2402999" cy="4229099"/>
          </a:xfrm>
          <a:prstGeom prst="rect">
            <a:avLst/>
          </a:prstGeom>
          <a:noFill/>
          <a:ln w="9525" cap="flat" cmpd="sng">
            <a:solidFill>
              <a:schemeClr val="lt1"/>
            </a:solidFill>
            <a:prstDash val="solid"/>
            <a:miter lim="8000"/>
            <a:headEnd type="none" w="sm" len="sm"/>
            <a:tailEnd type="none" w="sm" len="sm"/>
          </a:ln>
        </p:spPr>
      </p:pic>
    </p:spTree>
    <p:extLst>
      <p:ext uri="{BB962C8B-B14F-4D97-AF65-F5344CB8AC3E}">
        <p14:creationId xmlns:p14="http://schemas.microsoft.com/office/powerpoint/2010/main" val="4647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619369" y="920945"/>
            <a:ext cx="4386261"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200" dirty="0"/>
              <a:t>Order Retrieval System Module</a:t>
            </a:r>
            <a:endParaRPr sz="2200" dirty="0"/>
          </a:p>
        </p:txBody>
      </p:sp>
      <p:sp>
        <p:nvSpPr>
          <p:cNvPr id="177" name="Google Shape;177;p21"/>
          <p:cNvSpPr txBox="1">
            <a:spLocks noGrp="1"/>
          </p:cNvSpPr>
          <p:nvPr>
            <p:ph type="body" idx="1"/>
          </p:nvPr>
        </p:nvSpPr>
        <p:spPr>
          <a:xfrm>
            <a:off x="359764" y="2133389"/>
            <a:ext cx="4645866" cy="2265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800" dirty="0"/>
              <a:t>This is the most simplest module out of all 3 modules. It is designed to be used only by restaurant employees, and provides the following functions:</a:t>
            </a:r>
          </a:p>
          <a:p>
            <a:pPr marL="0" lvl="0" indent="0" algn="l" rtl="0">
              <a:spcBef>
                <a:spcPts val="0"/>
              </a:spcBef>
              <a:spcAft>
                <a:spcPts val="800"/>
              </a:spcAft>
              <a:buNone/>
            </a:pPr>
            <a:r>
              <a:rPr lang="en-US" sz="1800" dirty="0"/>
              <a:t>• Retrieve new orders from the database.</a:t>
            </a:r>
          </a:p>
          <a:p>
            <a:pPr marL="0" lvl="0" indent="0" algn="l" rtl="0">
              <a:spcBef>
                <a:spcPts val="0"/>
              </a:spcBef>
              <a:spcAft>
                <a:spcPts val="800"/>
              </a:spcAft>
              <a:buNone/>
            </a:pPr>
            <a:r>
              <a:rPr lang="en-US" sz="1800" dirty="0"/>
              <a:t>• Display the orders in an easily readable, graphical way.</a:t>
            </a:r>
            <a:endParaRPr sz="1800" dirty="0"/>
          </a:p>
        </p:txBody>
      </p:sp>
      <p:sp>
        <p:nvSpPr>
          <p:cNvPr id="178" name="Google Shape;178;p21"/>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79" name="Google Shape;179;p21"/>
          <p:cNvPicPr preferRelativeResize="0"/>
          <p:nvPr/>
        </p:nvPicPr>
        <p:blipFill rotWithShape="1">
          <a:blip r:embed="rId3">
            <a:alphaModFix/>
          </a:blip>
          <a:srcRect t="10968" b="10961"/>
          <a:stretch/>
        </p:blipFill>
        <p:spPr>
          <a:xfrm>
            <a:off x="5227800" y="304800"/>
            <a:ext cx="3611400" cy="4229099"/>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7"/>
          <p:cNvSpPr txBox="1">
            <a:spLocks noGrp="1"/>
          </p:cNvSpPr>
          <p:nvPr>
            <p:ph type="ctrTitle"/>
          </p:nvPr>
        </p:nvSpPr>
        <p:spPr>
          <a:xfrm>
            <a:off x="1569856" y="1113501"/>
            <a:ext cx="3002144" cy="96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Website</a:t>
            </a:r>
            <a:br>
              <a:rPr lang="en" dirty="0"/>
            </a:br>
            <a:r>
              <a:rPr lang="en" dirty="0"/>
              <a:t>Screenshots</a:t>
            </a:r>
            <a:endParaRPr dirty="0"/>
          </a:p>
        </p:txBody>
      </p:sp>
      <p:sp>
        <p:nvSpPr>
          <p:cNvPr id="357" name="Google Shape;357;p37"/>
          <p:cNvSpPr txBox="1"/>
          <p:nvPr/>
        </p:nvSpPr>
        <p:spPr>
          <a:xfrm>
            <a:off x="309375" y="309375"/>
            <a:ext cx="1042800" cy="1352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6000" dirty="0">
              <a:solidFill>
                <a:schemeClr val="lt1"/>
              </a:solidFill>
              <a:latin typeface="Lexend Deca"/>
              <a:ea typeface="Lexend Deca"/>
              <a:cs typeface="Lexend Deca"/>
              <a:sym typeface="Lexend Deca"/>
            </a:endParaRPr>
          </a:p>
        </p:txBody>
      </p:sp>
    </p:spTree>
    <p:extLst>
      <p:ext uri="{BB962C8B-B14F-4D97-AF65-F5344CB8AC3E}">
        <p14:creationId xmlns:p14="http://schemas.microsoft.com/office/powerpoint/2010/main" val="421615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a:stretch>
        </a:blipFill>
        <a:effectLst/>
      </p:bgPr>
    </p:bg>
    <p:spTree>
      <p:nvGrpSpPr>
        <p:cNvPr id="1" name="Shape 109"/>
        <p:cNvGrpSpPr/>
        <p:nvPr/>
      </p:nvGrpSpPr>
      <p:grpSpPr>
        <a:xfrm>
          <a:off x="0" y="0"/>
          <a:ext cx="0" cy="0"/>
          <a:chOff x="0" y="0"/>
          <a:chExt cx="0" cy="0"/>
        </a:xfrm>
      </p:grpSpPr>
      <p:sp>
        <p:nvSpPr>
          <p:cNvPr id="110" name="Google Shape;110;p14"/>
          <p:cNvSpPr txBox="1">
            <a:spLocks noGrp="1"/>
          </p:cNvSpPr>
          <p:nvPr>
            <p:ph type="ctrTitle" idx="4294967295"/>
          </p:nvPr>
        </p:nvSpPr>
        <p:spPr>
          <a:xfrm>
            <a:off x="322574" y="-56644"/>
            <a:ext cx="3359302" cy="314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solidFill>
                  <a:schemeClr val="bg1"/>
                </a:solidFill>
              </a:rPr>
              <a:t>Front page</a:t>
            </a:r>
            <a:endParaRPr sz="2000" dirty="0">
              <a:solidFill>
                <a:schemeClr val="bg1"/>
              </a:solidFill>
            </a:endParaRPr>
          </a:p>
        </p:txBody>
      </p:sp>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r="-12000"/>
          </a:stretch>
        </a:blipFill>
        <a:effectLst/>
      </p:bgPr>
    </p:bg>
    <p:spTree>
      <p:nvGrpSpPr>
        <p:cNvPr id="1" name="Shape 109"/>
        <p:cNvGrpSpPr/>
        <p:nvPr/>
      </p:nvGrpSpPr>
      <p:grpSpPr>
        <a:xfrm>
          <a:off x="0" y="0"/>
          <a:ext cx="0" cy="0"/>
          <a:chOff x="0" y="0"/>
          <a:chExt cx="0" cy="0"/>
        </a:xfrm>
      </p:grpSpPr>
      <p:sp>
        <p:nvSpPr>
          <p:cNvPr id="110" name="Google Shape;110;p14"/>
          <p:cNvSpPr txBox="1">
            <a:spLocks noGrp="1"/>
          </p:cNvSpPr>
          <p:nvPr>
            <p:ph type="ctrTitle" idx="4294967295"/>
          </p:nvPr>
        </p:nvSpPr>
        <p:spPr>
          <a:xfrm>
            <a:off x="322574" y="-56644"/>
            <a:ext cx="3359302" cy="314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solidFill>
                  <a:schemeClr val="bg1"/>
                </a:solidFill>
              </a:rPr>
              <a:t>Login page</a:t>
            </a:r>
            <a:endParaRPr sz="2000" dirty="0">
              <a:solidFill>
                <a:schemeClr val="bg1"/>
              </a:solidFill>
            </a:endParaRPr>
          </a:p>
        </p:txBody>
      </p:sp>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74760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1000" r="-11000"/>
          </a:stretch>
        </a:blipFill>
        <a:effectLst/>
      </p:bgPr>
    </p:bg>
    <p:spTree>
      <p:nvGrpSpPr>
        <p:cNvPr id="1" name="Shape 109"/>
        <p:cNvGrpSpPr/>
        <p:nvPr/>
      </p:nvGrpSpPr>
      <p:grpSpPr>
        <a:xfrm>
          <a:off x="0" y="0"/>
          <a:ext cx="0" cy="0"/>
          <a:chOff x="0" y="0"/>
          <a:chExt cx="0" cy="0"/>
        </a:xfrm>
      </p:grpSpPr>
      <p:sp>
        <p:nvSpPr>
          <p:cNvPr id="110" name="Google Shape;110;p14"/>
          <p:cNvSpPr txBox="1">
            <a:spLocks noGrp="1"/>
          </p:cNvSpPr>
          <p:nvPr>
            <p:ph type="ctrTitle" idx="4294967295"/>
          </p:nvPr>
        </p:nvSpPr>
        <p:spPr>
          <a:xfrm>
            <a:off x="322574" y="-56644"/>
            <a:ext cx="3359302" cy="314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solidFill>
                  <a:schemeClr val="bg1"/>
                </a:solidFill>
              </a:rPr>
              <a:t>Register page</a:t>
            </a:r>
            <a:endParaRPr sz="2000" dirty="0">
              <a:solidFill>
                <a:schemeClr val="bg1"/>
              </a:solidFill>
            </a:endParaRPr>
          </a:p>
        </p:txBody>
      </p:sp>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25060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3000" r="2000" b="3000"/>
          </a:stretch>
        </a:blipFill>
        <a:effectLst/>
      </p:bgPr>
    </p:bg>
    <p:spTree>
      <p:nvGrpSpPr>
        <p:cNvPr id="1" name="Shape 109"/>
        <p:cNvGrpSpPr/>
        <p:nvPr/>
      </p:nvGrpSpPr>
      <p:grpSpPr>
        <a:xfrm>
          <a:off x="0" y="0"/>
          <a:ext cx="0" cy="0"/>
          <a:chOff x="0" y="0"/>
          <a:chExt cx="0" cy="0"/>
        </a:xfrm>
      </p:grpSpPr>
      <p:sp>
        <p:nvSpPr>
          <p:cNvPr id="110" name="Google Shape;110;p14"/>
          <p:cNvSpPr txBox="1">
            <a:spLocks noGrp="1"/>
          </p:cNvSpPr>
          <p:nvPr>
            <p:ph type="ctrTitle" idx="4294967295"/>
          </p:nvPr>
        </p:nvSpPr>
        <p:spPr>
          <a:xfrm>
            <a:off x="322574" y="-56644"/>
            <a:ext cx="3359302" cy="314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solidFill>
                  <a:schemeClr val="bg1"/>
                </a:solidFill>
              </a:rPr>
              <a:t>Ordering page</a:t>
            </a:r>
            <a:endParaRPr sz="2000" dirty="0">
              <a:solidFill>
                <a:schemeClr val="bg1"/>
              </a:solidFill>
            </a:endParaRPr>
          </a:p>
        </p:txBody>
      </p:sp>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03926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4000" r="1000" b="2000"/>
          </a:stretch>
        </a:blipFill>
        <a:effectLst/>
      </p:bgPr>
    </p:bg>
    <p:spTree>
      <p:nvGrpSpPr>
        <p:cNvPr id="1" name="Shape 109"/>
        <p:cNvGrpSpPr/>
        <p:nvPr/>
      </p:nvGrpSpPr>
      <p:grpSpPr>
        <a:xfrm>
          <a:off x="0" y="0"/>
          <a:ext cx="0" cy="0"/>
          <a:chOff x="0" y="0"/>
          <a:chExt cx="0" cy="0"/>
        </a:xfrm>
      </p:grpSpPr>
      <p:sp>
        <p:nvSpPr>
          <p:cNvPr id="110" name="Google Shape;110;p14"/>
          <p:cNvSpPr txBox="1">
            <a:spLocks noGrp="1"/>
          </p:cNvSpPr>
          <p:nvPr>
            <p:ph type="ctrTitle" idx="4294967295"/>
          </p:nvPr>
        </p:nvSpPr>
        <p:spPr>
          <a:xfrm>
            <a:off x="322574" y="-56644"/>
            <a:ext cx="3359302" cy="314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solidFill>
                  <a:schemeClr val="bg1"/>
                </a:solidFill>
              </a:rPr>
              <a:t>Payment page</a:t>
            </a:r>
            <a:endParaRPr sz="2000" dirty="0">
              <a:solidFill>
                <a:schemeClr val="bg1"/>
              </a:solidFill>
            </a:endParaRPr>
          </a:p>
        </p:txBody>
      </p:sp>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18248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09"/>
        <p:cNvGrpSpPr/>
        <p:nvPr/>
      </p:nvGrpSpPr>
      <p:grpSpPr>
        <a:xfrm>
          <a:off x="0" y="0"/>
          <a:ext cx="0" cy="0"/>
          <a:chOff x="0" y="0"/>
          <a:chExt cx="0" cy="0"/>
        </a:xfrm>
      </p:grpSpPr>
      <p:sp>
        <p:nvSpPr>
          <p:cNvPr id="110" name="Google Shape;110;p14"/>
          <p:cNvSpPr txBox="1">
            <a:spLocks noGrp="1"/>
          </p:cNvSpPr>
          <p:nvPr>
            <p:ph type="ctrTitle" idx="4294967295"/>
          </p:nvPr>
        </p:nvSpPr>
        <p:spPr>
          <a:xfrm>
            <a:off x="322574" y="-56644"/>
            <a:ext cx="3359302" cy="3149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a:solidFill>
                  <a:schemeClr val="bg1"/>
                </a:solidFill>
              </a:rPr>
              <a:t>Database page</a:t>
            </a:r>
            <a:endParaRPr sz="2000" dirty="0">
              <a:solidFill>
                <a:schemeClr val="bg1"/>
              </a:solidFill>
            </a:endParaRPr>
          </a:p>
        </p:txBody>
      </p:sp>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43548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18"/>
          <p:cNvSpPr txBox="1">
            <a:spLocks noGrp="1"/>
          </p:cNvSpPr>
          <p:nvPr>
            <p:ph type="ctrTitle" idx="4294967295"/>
          </p:nvPr>
        </p:nvSpPr>
        <p:spPr>
          <a:xfrm>
            <a:off x="365789" y="831191"/>
            <a:ext cx="6079952" cy="98788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a:solidFill>
                  <a:schemeClr val="accent1"/>
                </a:solidFill>
              </a:rPr>
              <a:t>Team Members</a:t>
            </a:r>
            <a:endParaRPr sz="6000" dirty="0">
              <a:solidFill>
                <a:schemeClr val="accent1"/>
              </a:solidFill>
            </a:endParaRPr>
          </a:p>
        </p:txBody>
      </p:sp>
      <p:sp>
        <p:nvSpPr>
          <p:cNvPr id="139" name="Google Shape;139;p18"/>
          <p:cNvSpPr txBox="1">
            <a:spLocks noGrp="1"/>
          </p:cNvSpPr>
          <p:nvPr>
            <p:ph type="subTitle" idx="4294967295"/>
          </p:nvPr>
        </p:nvSpPr>
        <p:spPr>
          <a:xfrm>
            <a:off x="937548" y="2316934"/>
            <a:ext cx="4092000" cy="10800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800" b="1" dirty="0">
                <a:solidFill>
                  <a:schemeClr val="lt2"/>
                </a:solidFill>
                <a:latin typeface="Lexend Deca" panose="020B0604020202020204" charset="0"/>
              </a:rPr>
              <a:t>Sree Nandha</a:t>
            </a:r>
          </a:p>
          <a:p>
            <a:pPr marL="0" lvl="0" indent="0" algn="l" rtl="0">
              <a:spcBef>
                <a:spcPts val="0"/>
              </a:spcBef>
              <a:spcAft>
                <a:spcPts val="800"/>
              </a:spcAft>
              <a:buNone/>
            </a:pPr>
            <a:r>
              <a:rPr lang="en" sz="2800" b="1" dirty="0">
                <a:solidFill>
                  <a:schemeClr val="lt2"/>
                </a:solidFill>
                <a:latin typeface="Lexend Deca" panose="020B0604020202020204" charset="0"/>
              </a:rPr>
              <a:t>Vignesh</a:t>
            </a:r>
          </a:p>
          <a:p>
            <a:pPr marL="0" lvl="0" indent="0" algn="l" rtl="0">
              <a:spcBef>
                <a:spcPts val="0"/>
              </a:spcBef>
              <a:spcAft>
                <a:spcPts val="800"/>
              </a:spcAft>
              <a:buNone/>
            </a:pPr>
            <a:r>
              <a:rPr lang="en" sz="2800" b="1" dirty="0">
                <a:solidFill>
                  <a:schemeClr val="lt2"/>
                </a:solidFill>
                <a:latin typeface="Lexend Deca" panose="020B0604020202020204" charset="0"/>
              </a:rPr>
              <a:t>Maran</a:t>
            </a:r>
            <a:endParaRPr sz="2800" b="1" dirty="0">
              <a:solidFill>
                <a:schemeClr val="lt2"/>
              </a:solidFill>
              <a:latin typeface="Lexend Deca" panose="020B0604020202020204" charset="0"/>
            </a:endParaRPr>
          </a:p>
        </p:txBody>
      </p:sp>
      <p:sp>
        <p:nvSpPr>
          <p:cNvPr id="140" name="Google Shape;140;p18"/>
          <p:cNvSpPr/>
          <p:nvPr/>
        </p:nvSpPr>
        <p:spPr>
          <a:xfrm>
            <a:off x="7119632" y="3347899"/>
            <a:ext cx="316396" cy="3021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8"/>
          <p:cNvGrpSpPr/>
          <p:nvPr/>
        </p:nvGrpSpPr>
        <p:grpSpPr>
          <a:xfrm>
            <a:off x="6726976" y="1651634"/>
            <a:ext cx="1355430" cy="1355799"/>
            <a:chOff x="6654650" y="3665275"/>
            <a:chExt cx="409100" cy="409125"/>
          </a:xfrm>
        </p:grpSpPr>
        <p:sp>
          <p:nvSpPr>
            <p:cNvPr id="142" name="Google Shape;14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8"/>
          <p:cNvGrpSpPr/>
          <p:nvPr/>
        </p:nvGrpSpPr>
        <p:grpSpPr>
          <a:xfrm rot="1056907">
            <a:off x="5420508" y="2717264"/>
            <a:ext cx="895473" cy="895595"/>
            <a:chOff x="570875" y="4322250"/>
            <a:chExt cx="443300" cy="443325"/>
          </a:xfrm>
        </p:grpSpPr>
        <p:sp>
          <p:nvSpPr>
            <p:cNvPr id="145" name="Google Shape;14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8"/>
          <p:cNvSpPr/>
          <p:nvPr/>
        </p:nvSpPr>
        <p:spPr>
          <a:xfrm rot="2466588">
            <a:off x="5521170" y="1914241"/>
            <a:ext cx="439576" cy="41972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609360">
            <a:off x="6164017" y="2178335"/>
            <a:ext cx="316318" cy="3020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2926260">
            <a:off x="8082062" y="2417615"/>
            <a:ext cx="236901" cy="2262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rot="-1609447">
            <a:off x="7096239" y="902262"/>
            <a:ext cx="213441" cy="2038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702789" y="86575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Abstract</a:t>
            </a:r>
            <a:endParaRPr dirty="0"/>
          </a:p>
        </p:txBody>
      </p:sp>
      <p:sp>
        <p:nvSpPr>
          <p:cNvPr id="102" name="Google Shape;102;p13"/>
          <p:cNvSpPr txBox="1">
            <a:spLocks noGrp="1"/>
          </p:cNvSpPr>
          <p:nvPr>
            <p:ph type="body" idx="1"/>
          </p:nvPr>
        </p:nvSpPr>
        <p:spPr>
          <a:xfrm>
            <a:off x="1007699" y="1582550"/>
            <a:ext cx="4824189" cy="22989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400" dirty="0"/>
              <a:t>ONLINE FOOD ORDERING SYSTEM is a website designed primarily for use in the food delivery industry. This system will allow hotels and restaurants to increase scope of business by reducing the labor cost involved. The system also allows to quickly and easily manage an online menu which customers can browse and use to place orders with just few clicks. Restaurant employees then use these orders through an easy to navigate graphical interface for efficient processing.</a:t>
            </a:r>
          </a:p>
        </p:txBody>
      </p:sp>
      <p:sp>
        <p:nvSpPr>
          <p:cNvPr id="104" name="Google Shape;104;p13"/>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5" name="Google Shape;105;p13"/>
          <p:cNvPicPr preferRelativeResize="0"/>
          <p:nvPr/>
        </p:nvPicPr>
        <p:blipFill rotWithShape="1">
          <a:blip r:embed="rId3">
            <a:alphaModFix/>
          </a:blip>
          <a:srcRect l="15658" r="15665"/>
          <a:stretch/>
        </p:blipFill>
        <p:spPr>
          <a:xfrm>
            <a:off x="6436200" y="304800"/>
            <a:ext cx="2402999" cy="4229099"/>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85"/>
        <p:cNvGrpSpPr/>
        <p:nvPr/>
      </p:nvGrpSpPr>
      <p:grpSpPr>
        <a:xfrm>
          <a:off x="0" y="0"/>
          <a:ext cx="0" cy="0"/>
          <a:chOff x="0" y="0"/>
          <a:chExt cx="0" cy="0"/>
        </a:xfrm>
      </p:grpSpPr>
      <p:sp>
        <p:nvSpPr>
          <p:cNvPr id="1387" name="Google Shape;1387;p50"/>
          <p:cNvSpPr txBox="1"/>
          <p:nvPr/>
        </p:nvSpPr>
        <p:spPr>
          <a:xfrm>
            <a:off x="1036921" y="2104328"/>
            <a:ext cx="7070158" cy="93484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dirty="0">
                <a:solidFill>
                  <a:schemeClr val="accent1"/>
                </a:solidFill>
                <a:latin typeface="Lexend Deca" panose="020B0604020202020204" charset="0"/>
              </a:rPr>
              <a:t>Thank You</a:t>
            </a:r>
            <a:endParaRPr sz="6000" b="1" dirty="0">
              <a:solidFill>
                <a:schemeClr val="accent1"/>
              </a:solidFill>
              <a:latin typeface="Lexend Deca" panose="020B0604020202020204" charset="0"/>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6"/>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Instroduction</a:t>
            </a:r>
            <a:endParaRPr dirty="0"/>
          </a:p>
        </p:txBody>
      </p:sp>
      <p:sp>
        <p:nvSpPr>
          <p:cNvPr id="347" name="Google Shape;347;p36"/>
          <p:cNvSpPr txBox="1">
            <a:spLocks noGrp="1"/>
          </p:cNvSpPr>
          <p:nvPr>
            <p:ph type="body" idx="1"/>
          </p:nvPr>
        </p:nvSpPr>
        <p:spPr>
          <a:xfrm>
            <a:off x="1007700" y="1582550"/>
            <a:ext cx="4935900" cy="2951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400" dirty="0"/>
              <a:t>Online ordering system that I am proposing here, greatly simplifies the  ordering process for both the customer and the restaurant. System presents an interactive and up-to-date menu with all available options in an easy to use manner. Customer can choose one or more items to place an order which will 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 confusion</a:t>
            </a:r>
          </a:p>
        </p:txBody>
      </p:sp>
      <p:sp>
        <p:nvSpPr>
          <p:cNvPr id="349" name="Google Shape;349;p36"/>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50" name="Google Shape;350;p36"/>
          <p:cNvPicPr preferRelativeResize="0"/>
          <p:nvPr/>
        </p:nvPicPr>
        <p:blipFill rotWithShape="1">
          <a:blip r:embed="rId3">
            <a:alphaModFix/>
          </a:blip>
          <a:srcRect l="7380" r="7389"/>
          <a:stretch/>
        </p:blipFill>
        <p:spPr>
          <a:xfrm>
            <a:off x="6436200" y="304800"/>
            <a:ext cx="2402999" cy="4229099"/>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body" idx="1"/>
          </p:nvPr>
        </p:nvSpPr>
        <p:spPr>
          <a:xfrm>
            <a:off x="1007700" y="1582550"/>
            <a:ext cx="2253900" cy="295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Hardware Interface</a:t>
            </a:r>
            <a:endParaRPr b="1" dirty="0"/>
          </a:p>
          <a:p>
            <a:pPr marL="0" lvl="0" indent="0" algn="l" rtl="0">
              <a:spcBef>
                <a:spcPts val="800"/>
              </a:spcBef>
              <a:spcAft>
                <a:spcPts val="800"/>
              </a:spcAft>
              <a:buNone/>
            </a:pPr>
            <a:r>
              <a:rPr lang="en-US" dirty="0"/>
              <a:t>• inteli5 Processor</a:t>
            </a:r>
          </a:p>
          <a:p>
            <a:pPr marL="0" lvl="0" indent="0" algn="l" rtl="0">
              <a:spcBef>
                <a:spcPts val="800"/>
              </a:spcBef>
              <a:spcAft>
                <a:spcPts val="800"/>
              </a:spcAft>
              <a:buNone/>
            </a:pPr>
            <a:r>
              <a:rPr lang="en-US" dirty="0"/>
              <a:t>• 60 MB of free hard-drive space</a:t>
            </a:r>
          </a:p>
          <a:p>
            <a:pPr marL="0" lvl="0" indent="0" algn="l" rtl="0">
              <a:spcBef>
                <a:spcPts val="800"/>
              </a:spcBef>
              <a:spcAft>
                <a:spcPts val="800"/>
              </a:spcAft>
              <a:buNone/>
            </a:pPr>
            <a:r>
              <a:rPr lang="en-US" dirty="0"/>
              <a:t>• 4 GB of RAM</a:t>
            </a:r>
            <a:endParaRPr dirty="0"/>
          </a:p>
        </p:txBody>
      </p:sp>
      <p:sp>
        <p:nvSpPr>
          <p:cNvPr id="159" name="Google Shape;159;p19"/>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Implementation</a:t>
            </a:r>
            <a:endParaRPr dirty="0"/>
          </a:p>
        </p:txBody>
      </p:sp>
      <p:sp>
        <p:nvSpPr>
          <p:cNvPr id="160" name="Google Shape;160;p19"/>
          <p:cNvSpPr txBox="1">
            <a:spLocks noGrp="1"/>
          </p:cNvSpPr>
          <p:nvPr>
            <p:ph type="body" idx="2"/>
          </p:nvPr>
        </p:nvSpPr>
        <p:spPr>
          <a:xfrm>
            <a:off x="3577989" y="1582550"/>
            <a:ext cx="2253900" cy="295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Software Interface</a:t>
            </a:r>
            <a:endParaRPr b="1" dirty="0"/>
          </a:p>
          <a:p>
            <a:pPr marL="0" lvl="0" indent="0" algn="l" rtl="0">
              <a:spcBef>
                <a:spcPts val="800"/>
              </a:spcBef>
              <a:spcAft>
                <a:spcPts val="800"/>
              </a:spcAft>
              <a:buNone/>
            </a:pPr>
            <a:r>
              <a:rPr lang="en-IN" dirty="0"/>
              <a:t>• Operating System: Windows 10</a:t>
            </a:r>
          </a:p>
          <a:p>
            <a:pPr marL="0" lvl="0" indent="0" algn="l" rtl="0">
              <a:spcBef>
                <a:spcPts val="800"/>
              </a:spcBef>
              <a:spcAft>
                <a:spcPts val="800"/>
              </a:spcAft>
              <a:buNone/>
            </a:pPr>
            <a:r>
              <a:rPr lang="en-IN" dirty="0"/>
              <a:t>• Web Browser: Google Chrome</a:t>
            </a:r>
          </a:p>
          <a:p>
            <a:pPr marL="0" lvl="0" indent="0" algn="l" rtl="0">
              <a:spcBef>
                <a:spcPts val="800"/>
              </a:spcBef>
              <a:spcAft>
                <a:spcPts val="800"/>
              </a:spcAft>
              <a:buNone/>
            </a:pPr>
            <a:r>
              <a:rPr lang="en-IN" dirty="0"/>
              <a:t>• </a:t>
            </a:r>
            <a:r>
              <a:rPr lang="en-IN" dirty="0" err="1"/>
              <a:t>Xampp</a:t>
            </a:r>
            <a:r>
              <a:rPr lang="en-IN" dirty="0"/>
              <a:t> platform</a:t>
            </a:r>
            <a:endParaRPr dirty="0"/>
          </a:p>
        </p:txBody>
      </p:sp>
      <p:sp>
        <p:nvSpPr>
          <p:cNvPr id="161" name="Google Shape;161;p19"/>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62" name="Google Shape;162;p19"/>
          <p:cNvPicPr preferRelativeResize="0"/>
          <p:nvPr/>
        </p:nvPicPr>
        <p:blipFill rotWithShape="1">
          <a:blip r:embed="rId3">
            <a:alphaModFix/>
          </a:blip>
          <a:srcRect l="9717" r="9709"/>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body" idx="1"/>
          </p:nvPr>
        </p:nvSpPr>
        <p:spPr>
          <a:xfrm>
            <a:off x="1007700" y="1582550"/>
            <a:ext cx="2253900" cy="295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Front End</a:t>
            </a:r>
            <a:endParaRPr b="1" dirty="0"/>
          </a:p>
          <a:p>
            <a:pPr marL="0" lvl="0" indent="0" algn="l" rtl="0">
              <a:spcBef>
                <a:spcPts val="800"/>
              </a:spcBef>
              <a:spcAft>
                <a:spcPts val="800"/>
              </a:spcAft>
              <a:buNone/>
            </a:pPr>
            <a:r>
              <a:rPr lang="en-US" dirty="0"/>
              <a:t>• HTML5</a:t>
            </a:r>
          </a:p>
          <a:p>
            <a:pPr marL="0" lvl="0" indent="0" algn="l" rtl="0">
              <a:spcBef>
                <a:spcPts val="800"/>
              </a:spcBef>
              <a:spcAft>
                <a:spcPts val="800"/>
              </a:spcAft>
              <a:buNone/>
            </a:pPr>
            <a:r>
              <a:rPr lang="en-US" dirty="0"/>
              <a:t>• CSS</a:t>
            </a:r>
          </a:p>
          <a:p>
            <a:pPr marL="0" lvl="0" indent="0" algn="l" rtl="0">
              <a:spcBef>
                <a:spcPts val="800"/>
              </a:spcBef>
              <a:spcAft>
                <a:spcPts val="800"/>
              </a:spcAft>
              <a:buNone/>
            </a:pPr>
            <a:r>
              <a:rPr lang="en-US" dirty="0"/>
              <a:t>• JAVASCRIPT</a:t>
            </a:r>
            <a:endParaRPr dirty="0"/>
          </a:p>
        </p:txBody>
      </p:sp>
      <p:sp>
        <p:nvSpPr>
          <p:cNvPr id="159" name="Google Shape;159;p19"/>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Programming Languages</a:t>
            </a:r>
            <a:endParaRPr dirty="0"/>
          </a:p>
        </p:txBody>
      </p:sp>
      <p:sp>
        <p:nvSpPr>
          <p:cNvPr id="160" name="Google Shape;160;p19"/>
          <p:cNvSpPr txBox="1">
            <a:spLocks noGrp="1"/>
          </p:cNvSpPr>
          <p:nvPr>
            <p:ph type="body" idx="2"/>
          </p:nvPr>
        </p:nvSpPr>
        <p:spPr>
          <a:xfrm>
            <a:off x="3577989" y="1582550"/>
            <a:ext cx="2253900" cy="295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Back End</a:t>
            </a:r>
            <a:endParaRPr b="1" dirty="0"/>
          </a:p>
          <a:p>
            <a:pPr marL="0" lvl="0" indent="0" algn="l" rtl="0">
              <a:spcBef>
                <a:spcPts val="800"/>
              </a:spcBef>
              <a:spcAft>
                <a:spcPts val="800"/>
              </a:spcAft>
              <a:buNone/>
            </a:pPr>
            <a:r>
              <a:rPr lang="en-IN" dirty="0"/>
              <a:t>•PHP</a:t>
            </a:r>
          </a:p>
          <a:p>
            <a:pPr marL="0" lvl="0" indent="0" algn="l" rtl="0">
              <a:spcBef>
                <a:spcPts val="800"/>
              </a:spcBef>
              <a:spcAft>
                <a:spcPts val="800"/>
              </a:spcAft>
              <a:buNone/>
            </a:pPr>
            <a:r>
              <a:rPr lang="en-IN" dirty="0"/>
              <a:t>• MySQL</a:t>
            </a:r>
          </a:p>
        </p:txBody>
      </p:sp>
      <p:sp>
        <p:nvSpPr>
          <p:cNvPr id="161" name="Google Shape;161;p19"/>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62" name="Google Shape;162;p19"/>
          <p:cNvPicPr preferRelativeResize="0"/>
          <p:nvPr/>
        </p:nvPicPr>
        <p:blipFill rotWithShape="1">
          <a:blip r:embed="rId3">
            <a:alphaModFix/>
          </a:blip>
          <a:srcRect l="9717" r="9709"/>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Tree>
    <p:extLst>
      <p:ext uri="{BB962C8B-B14F-4D97-AF65-F5344CB8AC3E}">
        <p14:creationId xmlns:p14="http://schemas.microsoft.com/office/powerpoint/2010/main" val="289614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7"/>
          <p:cNvPicPr preferRelativeResize="0"/>
          <p:nvPr/>
        </p:nvPicPr>
        <p:blipFill rotWithShape="1">
          <a:blip r:embed="rId3">
            <a:alphaModFix/>
          </a:blip>
          <a:srcRect l="11364" r="31814"/>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
        <p:nvSpPr>
          <p:cNvPr id="131" name="Google Shape;131;p17"/>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a:t>
            </a:r>
            <a:endParaRPr dirty="0"/>
          </a:p>
        </p:txBody>
      </p:sp>
      <p:sp>
        <p:nvSpPr>
          <p:cNvPr id="132" name="Google Shape;132;p17"/>
          <p:cNvSpPr txBox="1">
            <a:spLocks noGrp="1"/>
          </p:cNvSpPr>
          <p:nvPr>
            <p:ph type="body" idx="1"/>
          </p:nvPr>
        </p:nvSpPr>
        <p:spPr>
          <a:xfrm>
            <a:off x="1007700" y="1582550"/>
            <a:ext cx="4824300" cy="29514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Char char="▪"/>
            </a:pPr>
            <a:r>
              <a:rPr lang="en-US" dirty="0"/>
              <a:t>Develop a system that will allow customers to place their food order online and provide them with feedback as to the calorie and fat count of the meal. a generic image of the meal. a list of side dishes. main course ingredients, and cost information.</a:t>
            </a:r>
            <a:endParaRPr dirty="0"/>
          </a:p>
        </p:txBody>
      </p:sp>
      <p:sp>
        <p:nvSpPr>
          <p:cNvPr id="133" name="Google Shape;133;p1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body" idx="1"/>
          </p:nvPr>
        </p:nvSpPr>
        <p:spPr>
          <a:xfrm>
            <a:off x="1007699" y="1582550"/>
            <a:ext cx="3129585" cy="295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 Admin</a:t>
            </a:r>
          </a:p>
          <a:p>
            <a:pPr marL="0" lvl="0" indent="0" algn="l" rtl="0">
              <a:spcBef>
                <a:spcPts val="0"/>
              </a:spcBef>
              <a:spcAft>
                <a:spcPts val="0"/>
              </a:spcAft>
              <a:buNone/>
            </a:pPr>
            <a:r>
              <a:rPr lang="en-US" sz="2400" dirty="0"/>
              <a:t>• User Module</a:t>
            </a:r>
          </a:p>
          <a:p>
            <a:pPr marL="0" lvl="0" indent="0" algn="l" rtl="0">
              <a:spcBef>
                <a:spcPts val="0"/>
              </a:spcBef>
              <a:spcAft>
                <a:spcPts val="0"/>
              </a:spcAft>
              <a:buNone/>
            </a:pPr>
            <a:r>
              <a:rPr lang="en-US" sz="2400" dirty="0"/>
              <a:t>• Contact Us Module</a:t>
            </a:r>
          </a:p>
          <a:p>
            <a:pPr marL="0" lvl="0" indent="0" algn="l" rtl="0">
              <a:spcBef>
                <a:spcPts val="0"/>
              </a:spcBef>
              <a:spcAft>
                <a:spcPts val="0"/>
              </a:spcAft>
              <a:buNone/>
            </a:pPr>
            <a:r>
              <a:rPr lang="en-US" sz="2400" dirty="0"/>
              <a:t>• Search Module</a:t>
            </a:r>
            <a:endParaRPr sz="2400" dirty="0"/>
          </a:p>
        </p:txBody>
      </p:sp>
      <p:sp>
        <p:nvSpPr>
          <p:cNvPr id="159" name="Google Shape;159;p19"/>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Modules</a:t>
            </a:r>
            <a:endParaRPr dirty="0"/>
          </a:p>
        </p:txBody>
      </p:sp>
      <p:sp>
        <p:nvSpPr>
          <p:cNvPr id="161" name="Google Shape;161;p19"/>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62" name="Google Shape;162;p19"/>
          <p:cNvPicPr preferRelativeResize="0"/>
          <p:nvPr/>
        </p:nvPicPr>
        <p:blipFill rotWithShape="1">
          <a:blip r:embed="rId3">
            <a:alphaModFix/>
          </a:blip>
          <a:srcRect l="9717" r="9709"/>
          <a:stretch/>
        </p:blipFill>
        <p:spPr>
          <a:xfrm>
            <a:off x="6436200" y="304800"/>
            <a:ext cx="2403000" cy="4229100"/>
          </a:xfrm>
          <a:prstGeom prst="rect">
            <a:avLst/>
          </a:prstGeom>
          <a:noFill/>
          <a:ln w="9525" cap="flat" cmpd="sng">
            <a:solidFill>
              <a:schemeClr val="lt1"/>
            </a:solidFill>
            <a:prstDash val="solid"/>
            <a:miter lim="8000"/>
            <a:headEnd type="none" w="sm" len="sm"/>
            <a:tailEnd type="none" w="sm" len="sm"/>
          </a:ln>
        </p:spPr>
      </p:pic>
    </p:spTree>
    <p:extLst>
      <p:ext uri="{BB962C8B-B14F-4D97-AF65-F5344CB8AC3E}">
        <p14:creationId xmlns:p14="http://schemas.microsoft.com/office/powerpoint/2010/main" val="296339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50589" y="716554"/>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Program Requirements</a:t>
            </a:r>
            <a:endParaRPr dirty="0"/>
          </a:p>
        </p:txBody>
      </p:sp>
      <p:sp>
        <p:nvSpPr>
          <p:cNvPr id="191" name="Google Shape;191;p23"/>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92" name="Google Shape;192;p23"/>
          <p:cNvSpPr/>
          <p:nvPr/>
        </p:nvSpPr>
        <p:spPr>
          <a:xfrm>
            <a:off x="160685" y="1874581"/>
            <a:ext cx="1504686" cy="5253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Nunito Sans Light"/>
                <a:ea typeface="Nunito Sans Light"/>
                <a:cs typeface="Nunito Sans Light"/>
                <a:sym typeface="Nunito Sans Light"/>
              </a:rPr>
              <a:t>Customers</a:t>
            </a:r>
            <a:endParaRPr dirty="0">
              <a:solidFill>
                <a:srgbClr val="FFFFFF"/>
              </a:solidFill>
              <a:latin typeface="Nunito Sans Light"/>
              <a:ea typeface="Nunito Sans Light"/>
              <a:cs typeface="Nunito Sans Light"/>
              <a:sym typeface="Nunito Sans Light"/>
            </a:endParaRPr>
          </a:p>
        </p:txBody>
      </p:sp>
      <p:sp>
        <p:nvSpPr>
          <p:cNvPr id="193" name="Google Shape;193;p23"/>
          <p:cNvSpPr/>
          <p:nvPr/>
        </p:nvSpPr>
        <p:spPr>
          <a:xfrm>
            <a:off x="1910453" y="1874581"/>
            <a:ext cx="1504686" cy="52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Nunito Sans Light"/>
                <a:ea typeface="Nunito Sans Light"/>
                <a:cs typeface="Nunito Sans Light"/>
                <a:sym typeface="Nunito Sans Light"/>
              </a:rPr>
              <a:t>Web Ordering System</a:t>
            </a:r>
            <a:endParaRPr dirty="0">
              <a:solidFill>
                <a:srgbClr val="FFFFFF"/>
              </a:solidFill>
              <a:latin typeface="Nunito Sans Light"/>
              <a:ea typeface="Nunito Sans Light"/>
              <a:cs typeface="Nunito Sans Light"/>
              <a:sym typeface="Nunito Sans Light"/>
            </a:endParaRPr>
          </a:p>
        </p:txBody>
      </p:sp>
      <p:sp>
        <p:nvSpPr>
          <p:cNvPr id="194" name="Google Shape;194;p23"/>
          <p:cNvSpPr/>
          <p:nvPr/>
        </p:nvSpPr>
        <p:spPr>
          <a:xfrm>
            <a:off x="3660222" y="1880932"/>
            <a:ext cx="1504686" cy="52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Nunito Sans Light"/>
                <a:ea typeface="Nunito Sans Light"/>
                <a:cs typeface="Nunito Sans Light"/>
                <a:sym typeface="Nunito Sans Light"/>
              </a:rPr>
              <a:t>Lorem Ipsum</a:t>
            </a:r>
            <a:endParaRPr dirty="0">
              <a:solidFill>
                <a:srgbClr val="FFFFFF"/>
              </a:solidFill>
              <a:latin typeface="Nunito Sans Light"/>
              <a:ea typeface="Nunito Sans Light"/>
              <a:cs typeface="Nunito Sans Light"/>
              <a:sym typeface="Nunito Sans Light"/>
            </a:endParaRPr>
          </a:p>
        </p:txBody>
      </p:sp>
      <p:sp>
        <p:nvSpPr>
          <p:cNvPr id="195" name="Google Shape;195;p23"/>
          <p:cNvSpPr/>
          <p:nvPr/>
        </p:nvSpPr>
        <p:spPr>
          <a:xfrm>
            <a:off x="5409990" y="1874581"/>
            <a:ext cx="1504686" cy="52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Nunito Sans Light"/>
                <a:ea typeface="Nunito Sans Light"/>
                <a:cs typeface="Nunito Sans Light"/>
                <a:sym typeface="Nunito Sans Light"/>
              </a:rPr>
              <a:t>Lorem Ipsum</a:t>
            </a:r>
            <a:endParaRPr dirty="0">
              <a:solidFill>
                <a:srgbClr val="FFFFFF"/>
              </a:solidFill>
              <a:latin typeface="Nunito Sans Light"/>
              <a:ea typeface="Nunito Sans Light"/>
              <a:cs typeface="Nunito Sans Light"/>
              <a:sym typeface="Nunito Sans Light"/>
            </a:endParaRPr>
          </a:p>
        </p:txBody>
      </p:sp>
      <p:sp>
        <p:nvSpPr>
          <p:cNvPr id="196" name="Google Shape;196;p23"/>
          <p:cNvSpPr/>
          <p:nvPr/>
        </p:nvSpPr>
        <p:spPr>
          <a:xfrm>
            <a:off x="7159759" y="1874581"/>
            <a:ext cx="1825500" cy="525300"/>
          </a:xfrm>
          <a:prstGeom prst="rect">
            <a:avLst/>
          </a:prstGeom>
          <a:solidFill>
            <a:schemeClr val="accent6">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Nunito Sans Light"/>
                <a:ea typeface="Nunito Sans Light"/>
                <a:cs typeface="Nunito Sans Light"/>
                <a:sym typeface="Nunito Sans Light"/>
              </a:rPr>
              <a:t>Restaurant Employee</a:t>
            </a:r>
            <a:endParaRPr dirty="0">
              <a:solidFill>
                <a:srgbClr val="FFFFFF"/>
              </a:solidFill>
              <a:latin typeface="Nunito Sans Light"/>
              <a:ea typeface="Nunito Sans Light"/>
              <a:cs typeface="Nunito Sans Light"/>
              <a:sym typeface="Nunito Sans Light"/>
            </a:endParaRPr>
          </a:p>
        </p:txBody>
      </p:sp>
      <p:sp>
        <p:nvSpPr>
          <p:cNvPr id="197" name="Google Shape;197;p23"/>
          <p:cNvSpPr/>
          <p:nvPr/>
        </p:nvSpPr>
        <p:spPr>
          <a:xfrm>
            <a:off x="3499815" y="3703496"/>
            <a:ext cx="1825500" cy="52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Nunito Sans Light"/>
                <a:ea typeface="Nunito Sans Light"/>
                <a:cs typeface="Nunito Sans Light"/>
                <a:sym typeface="Nunito Sans Light"/>
              </a:rPr>
              <a:t>Lorem Ipsum</a:t>
            </a:r>
            <a:endParaRPr>
              <a:solidFill>
                <a:srgbClr val="FFFFFF"/>
              </a:solidFill>
              <a:latin typeface="Nunito Sans Light"/>
              <a:ea typeface="Nunito Sans Light"/>
              <a:cs typeface="Nunito Sans Light"/>
              <a:sym typeface="Nunito Sans Light"/>
            </a:endParaRPr>
          </a:p>
        </p:txBody>
      </p:sp>
      <p:sp>
        <p:nvSpPr>
          <p:cNvPr id="198" name="Google Shape;198;p23"/>
          <p:cNvSpPr/>
          <p:nvPr/>
        </p:nvSpPr>
        <p:spPr>
          <a:xfrm>
            <a:off x="3499815" y="2785863"/>
            <a:ext cx="1825500" cy="52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Nunito Sans Light"/>
                <a:ea typeface="Nunito Sans Light"/>
                <a:cs typeface="Nunito Sans Light"/>
                <a:sym typeface="Nunito Sans Light"/>
              </a:rPr>
              <a:t>Lorem Ipsum</a:t>
            </a:r>
            <a:endParaRPr dirty="0">
              <a:solidFill>
                <a:srgbClr val="FFFFFF"/>
              </a:solidFill>
              <a:latin typeface="Nunito Sans Light"/>
              <a:ea typeface="Nunito Sans Light"/>
              <a:cs typeface="Nunito Sans Light"/>
              <a:sym typeface="Nunito Sans Light"/>
            </a:endParaRPr>
          </a:p>
        </p:txBody>
      </p:sp>
      <p:cxnSp>
        <p:nvCxnSpPr>
          <p:cNvPr id="164" name="Straight Arrow Connector 163">
            <a:extLst>
              <a:ext uri="{FF2B5EF4-FFF2-40B4-BE49-F238E27FC236}">
                <a16:creationId xmlns:a16="http://schemas.microsoft.com/office/drawing/2014/main" id="{E3D89B37-5C6A-42DB-8B70-6445CAFA570B}"/>
              </a:ext>
            </a:extLst>
          </p:cNvPr>
          <p:cNvCxnSpPr>
            <a:stCxn id="192" idx="3"/>
            <a:endCxn id="193" idx="1"/>
          </p:cNvCxnSpPr>
          <p:nvPr/>
        </p:nvCxnSpPr>
        <p:spPr>
          <a:xfrm>
            <a:off x="1665371" y="2137231"/>
            <a:ext cx="245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36B0D21-B158-42A7-92C9-7FFEA16DC543}"/>
              </a:ext>
            </a:extLst>
          </p:cNvPr>
          <p:cNvCxnSpPr>
            <a:stCxn id="193" idx="3"/>
            <a:endCxn id="194" idx="1"/>
          </p:cNvCxnSpPr>
          <p:nvPr/>
        </p:nvCxnSpPr>
        <p:spPr>
          <a:xfrm>
            <a:off x="3415139" y="2137231"/>
            <a:ext cx="245083" cy="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FA7F1C22-9978-4108-8A66-9B0CE70C701B}"/>
              </a:ext>
            </a:extLst>
          </p:cNvPr>
          <p:cNvCxnSpPr>
            <a:stCxn id="194" idx="3"/>
            <a:endCxn id="195" idx="1"/>
          </p:cNvCxnSpPr>
          <p:nvPr/>
        </p:nvCxnSpPr>
        <p:spPr>
          <a:xfrm flipV="1">
            <a:off x="5164908" y="2137231"/>
            <a:ext cx="245082" cy="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A9FB900-22D2-4575-A797-E7F821F44FB0}"/>
              </a:ext>
            </a:extLst>
          </p:cNvPr>
          <p:cNvCxnSpPr>
            <a:stCxn id="196" idx="1"/>
            <a:endCxn id="195" idx="3"/>
          </p:cNvCxnSpPr>
          <p:nvPr/>
        </p:nvCxnSpPr>
        <p:spPr>
          <a:xfrm flipH="1">
            <a:off x="6914676" y="2137231"/>
            <a:ext cx="245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3CDBB837-B612-4169-9FE4-30637D4BF335}"/>
              </a:ext>
            </a:extLst>
          </p:cNvPr>
          <p:cNvCxnSpPr>
            <a:stCxn id="197" idx="0"/>
            <a:endCxn id="198" idx="2"/>
          </p:cNvCxnSpPr>
          <p:nvPr/>
        </p:nvCxnSpPr>
        <p:spPr>
          <a:xfrm flipV="1">
            <a:off x="4412565" y="3311163"/>
            <a:ext cx="0" cy="3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582D59E-C28F-4923-8E71-080471C8B96A}"/>
              </a:ext>
            </a:extLst>
          </p:cNvPr>
          <p:cNvCxnSpPr>
            <a:stCxn id="198" idx="0"/>
            <a:endCxn id="194" idx="2"/>
          </p:cNvCxnSpPr>
          <p:nvPr/>
        </p:nvCxnSpPr>
        <p:spPr>
          <a:xfrm flipV="1">
            <a:off x="4412565" y="2406232"/>
            <a:ext cx="0" cy="37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702900" y="836000"/>
            <a:ext cx="5877782"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Web ordering system module</a:t>
            </a:r>
            <a:endParaRPr dirty="0"/>
          </a:p>
        </p:txBody>
      </p:sp>
      <p:sp>
        <p:nvSpPr>
          <p:cNvPr id="168" name="Google Shape;168;p20"/>
          <p:cNvSpPr txBox="1">
            <a:spLocks noGrp="1"/>
          </p:cNvSpPr>
          <p:nvPr>
            <p:ph type="body" idx="1"/>
          </p:nvPr>
        </p:nvSpPr>
        <p:spPr>
          <a:xfrm>
            <a:off x="1007700" y="1582550"/>
            <a:ext cx="7221900" cy="295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 Receive confirmation in the form of an order number.</a:t>
            </a:r>
          </a:p>
          <a:p>
            <a:pPr marL="0" lvl="0" indent="0" algn="l" rtl="0">
              <a:spcBef>
                <a:spcPts val="0"/>
              </a:spcBef>
              <a:spcAft>
                <a:spcPts val="0"/>
              </a:spcAft>
              <a:buNone/>
            </a:pPr>
            <a:r>
              <a:rPr lang="en-US" dirty="0"/>
              <a:t>• View order placed. Create an account.</a:t>
            </a:r>
          </a:p>
          <a:p>
            <a:pPr marL="0" lvl="0" indent="0" algn="l" rtl="0">
              <a:spcBef>
                <a:spcPts val="0"/>
              </a:spcBef>
              <a:spcAft>
                <a:spcPts val="0"/>
              </a:spcAft>
              <a:buNone/>
            </a:pPr>
            <a:r>
              <a:rPr lang="en-US" dirty="0"/>
              <a:t>• Manage their account.</a:t>
            </a:r>
          </a:p>
          <a:p>
            <a:pPr marL="0" lvl="0" indent="0" algn="l" rtl="0">
              <a:spcBef>
                <a:spcPts val="0"/>
              </a:spcBef>
              <a:spcAft>
                <a:spcPts val="0"/>
              </a:spcAft>
              <a:buNone/>
            </a:pPr>
            <a:r>
              <a:rPr lang="en-US" dirty="0"/>
              <a:t>• Log in to the system.</a:t>
            </a:r>
          </a:p>
          <a:p>
            <a:pPr marL="0" lvl="0" indent="0" algn="l" rtl="0">
              <a:spcBef>
                <a:spcPts val="0"/>
              </a:spcBef>
              <a:spcAft>
                <a:spcPts val="0"/>
              </a:spcAft>
              <a:buNone/>
            </a:pPr>
            <a:r>
              <a:rPr lang="en-US" dirty="0"/>
              <a:t>• Select an item from the menu.</a:t>
            </a:r>
          </a:p>
          <a:p>
            <a:pPr marL="0" lvl="0" indent="0" algn="l" rtl="0">
              <a:spcBef>
                <a:spcPts val="0"/>
              </a:spcBef>
              <a:spcAft>
                <a:spcPts val="0"/>
              </a:spcAft>
              <a:buNone/>
            </a:pPr>
            <a:r>
              <a:rPr lang="en-US" dirty="0"/>
              <a:t>• Add an item to their current order.</a:t>
            </a:r>
          </a:p>
          <a:p>
            <a:pPr marL="0" lvl="0" indent="0" algn="l" rtl="0">
              <a:spcBef>
                <a:spcPts val="0"/>
              </a:spcBef>
              <a:spcAft>
                <a:spcPts val="0"/>
              </a:spcAft>
              <a:buNone/>
            </a:pPr>
            <a:r>
              <a:rPr lang="en-US" dirty="0"/>
              <a:t>• Review their current order.</a:t>
            </a:r>
          </a:p>
          <a:p>
            <a:pPr marL="0" lvl="0" indent="0" algn="l" rtl="0">
              <a:spcBef>
                <a:spcPts val="0"/>
              </a:spcBef>
              <a:spcAft>
                <a:spcPts val="0"/>
              </a:spcAft>
              <a:buNone/>
            </a:pPr>
            <a:r>
              <a:rPr lang="en-US" dirty="0"/>
              <a:t>• Remove an item/remove all items from their current order.</a:t>
            </a:r>
          </a:p>
          <a:p>
            <a:pPr marL="0" lvl="0" indent="0" algn="l" rtl="0">
              <a:spcBef>
                <a:spcPts val="0"/>
              </a:spcBef>
              <a:spcAft>
                <a:spcPts val="0"/>
              </a:spcAft>
              <a:buNone/>
            </a:pPr>
            <a:r>
              <a:rPr lang="en-US" dirty="0"/>
              <a:t>• Provide payment details.</a:t>
            </a:r>
          </a:p>
          <a:p>
            <a:pPr marL="0" lvl="0" indent="0" algn="l" rtl="0">
              <a:spcBef>
                <a:spcPts val="0"/>
              </a:spcBef>
              <a:spcAft>
                <a:spcPts val="0"/>
              </a:spcAft>
              <a:buNone/>
            </a:pPr>
            <a:r>
              <a:rPr lang="en-US" dirty="0"/>
              <a:t>• Place an order.</a:t>
            </a:r>
            <a:endParaRPr dirty="0"/>
          </a:p>
        </p:txBody>
      </p:sp>
      <p:sp>
        <p:nvSpPr>
          <p:cNvPr id="171" name="Google Shape;171;p20"/>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576</Words>
  <Application>Microsoft Office PowerPoint</Application>
  <PresentationFormat>On-screen Show (16:9)</PresentationFormat>
  <Paragraphs>86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Lexend Deca</vt:lpstr>
      <vt:lpstr>Arial</vt:lpstr>
      <vt:lpstr>Nunito Sans Light</vt:lpstr>
      <vt:lpstr>Egeon template</vt:lpstr>
      <vt:lpstr>Online food ordering System</vt:lpstr>
      <vt:lpstr>Abstract</vt:lpstr>
      <vt:lpstr>Instroduction</vt:lpstr>
      <vt:lpstr>Implementation</vt:lpstr>
      <vt:lpstr>Programming Languages</vt:lpstr>
      <vt:lpstr>Objective</vt:lpstr>
      <vt:lpstr>Modules</vt:lpstr>
      <vt:lpstr>Program Requirements</vt:lpstr>
      <vt:lpstr>Web ordering system module</vt:lpstr>
      <vt:lpstr>Menu management System module</vt:lpstr>
      <vt:lpstr>Order Retrieval System Module</vt:lpstr>
      <vt:lpstr>Website Screenshots</vt:lpstr>
      <vt:lpstr>Front page</vt:lpstr>
      <vt:lpstr>Login page</vt:lpstr>
      <vt:lpstr>Register page</vt:lpstr>
      <vt:lpstr>Ordering page</vt:lpstr>
      <vt:lpstr>Payment page</vt:lpstr>
      <vt:lpstr>Database page</vt:lpstr>
      <vt:lpstr>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web</dc:title>
  <cp:lastModifiedBy>Sree Nandha Sivakumaran</cp:lastModifiedBy>
  <cp:revision>3</cp:revision>
  <dcterms:modified xsi:type="dcterms:W3CDTF">2021-11-17T15:14:42Z</dcterms:modified>
</cp:coreProperties>
</file>