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y="10287000" cx="18288000"/>
  <p:notesSz cx="6858000" cy="9144000"/>
  <p:embeddedFontLst>
    <p:embeddedFont>
      <p:font typeface="Arial Bold" panose="020B0802020202020204" pitchFamily="34" charset="0"/>
      <p:regular r:id="rId14"/>
      <p:bold r:id="rId15"/>
    </p:embeddedFont>
    <p:embeddedFont>
      <p:font typeface="Canva Sans" panose="020B0503030501040103" pitchFamily="34" charset="0"/>
      <p:regular r:id="rId16"/>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1"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a:t>Click to edit Master title style</a:t>
            </a:r>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56"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79" name="Title 1"/>
          <p:cNvSpPr>
            <a:spLocks noGrp="1"/>
          </p:cNvSpPr>
          <p:nvPr>
            <p:ph type="title"/>
          </p:nvPr>
        </p:nvSpPr>
        <p:spPr/>
        <p:txBody>
          <a:bodyPr/>
          <a:p>
            <a:r>
              <a:rPr lang="en-US"/>
              <a:t>Click to edit Master title style</a:t>
            </a:r>
          </a:p>
        </p:txBody>
      </p:sp>
      <p:sp>
        <p:nvSpPr>
          <p:cNvPr id="104868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p>
        </p:txBody>
      </p:sp>
      <p:sp>
        <p:nvSpPr>
          <p:cNvPr id="104866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4/5/2024</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8" name=""/>
        <p:cNvGrpSpPr/>
        <p:nvPr/>
      </p:nvGrpSpPr>
      <p:grpSpPr>
        <a:xfrm>
          <a:off x="0" y="0"/>
          <a:ext cx="0" cy="0"/>
          <a:chOff x="0" y="0"/>
          <a:chExt cx="0" cy="0"/>
        </a:xfrm>
      </p:grpSpPr>
      <p:sp>
        <p:nvSpPr>
          <p:cNvPr id="1048689" name="Title 1"/>
          <p:cNvSpPr>
            <a:spLocks noGrp="1"/>
          </p:cNvSpPr>
          <p:nvPr>
            <p:ph type="title"/>
          </p:nvPr>
        </p:nvSpPr>
        <p:spPr/>
        <p:txBody>
          <a:bodyPr/>
          <a:p>
            <a:r>
              <a:rPr lang="en-US"/>
              <a:t>Click to edit Master title style</a:t>
            </a:r>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Date Placeholder 4"/>
          <p:cNvSpPr>
            <a:spLocks noGrp="1"/>
          </p:cNvSpPr>
          <p:nvPr>
            <p:ph type="dt" sz="half" idx="10"/>
          </p:nvPr>
        </p:nvSpPr>
        <p:spPr/>
        <p:txBody>
          <a:bodyPr/>
          <a:p>
            <a:fld id="{1D8BD707-D9CF-40AE-B4C6-C98DA3205C09}" type="datetimeFigureOut">
              <a:rPr lang="en-US" smtClean="0"/>
              <a:t>4/5/2024</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Date Placeholder 6"/>
          <p:cNvSpPr>
            <a:spLocks noGrp="1"/>
          </p:cNvSpPr>
          <p:nvPr>
            <p:ph type="dt" sz="half" idx="10"/>
          </p:nvPr>
        </p:nvSpPr>
        <p:spPr/>
        <p:txBody>
          <a:bodyPr/>
          <a:p>
            <a:fld id="{1D8BD707-D9CF-40AE-B4C6-C98DA3205C09}" type="datetimeFigureOut">
              <a:rPr lang="en-US" smtClean="0"/>
              <a:t>4/5/2024</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59" name="Title 1"/>
          <p:cNvSpPr>
            <a:spLocks noGrp="1"/>
          </p:cNvSpPr>
          <p:nvPr>
            <p:ph type="title"/>
          </p:nvPr>
        </p:nvSpPr>
        <p:spPr/>
        <p:txBody>
          <a:bodyPr/>
          <a:p>
            <a:r>
              <a:rPr lang="en-US"/>
              <a:t>Click to edit Master title style</a:t>
            </a:r>
          </a:p>
        </p:txBody>
      </p:sp>
      <p:sp>
        <p:nvSpPr>
          <p:cNvPr id="1048660" name="Date Placeholder 2"/>
          <p:cNvSpPr>
            <a:spLocks noGrp="1"/>
          </p:cNvSpPr>
          <p:nvPr>
            <p:ph type="dt" sz="half" idx="10"/>
          </p:nvPr>
        </p:nvSpPr>
        <p:spPr/>
        <p:txBody>
          <a:bodyPr/>
          <a:p>
            <a:fld id="{1D8BD707-D9CF-40AE-B4C6-C98DA3205C09}" type="datetimeFigureOut">
              <a:rPr lang="en-US" smtClean="0"/>
              <a:t>4/5/2024</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4/5/2024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5"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4/5/2024</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4/5/2024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4767734" y="6858592"/>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sz="3000" lang="en-US">
                <a:solidFill>
                  <a:srgbClr val="1482AC"/>
                </a:solidFill>
                <a:latin typeface="Arial Bold"/>
              </a:rPr>
              <a:t>S</a:t>
            </a:r>
            <a:r>
              <a:rPr sz="3000" lang="en-US">
                <a:solidFill>
                  <a:srgbClr val="1482AC"/>
                </a:solidFill>
                <a:latin typeface="Arial Bold"/>
              </a:rPr>
              <a:t>R</a:t>
            </a:r>
            <a:r>
              <a:rPr sz="3000" lang="en-US">
                <a:solidFill>
                  <a:srgbClr val="1482AC"/>
                </a:solidFill>
                <a:latin typeface="Arial Bold"/>
              </a:rPr>
              <a:t>E</a:t>
            </a:r>
            <a:r>
              <a:rPr sz="3000" lang="en-US">
                <a:solidFill>
                  <a:srgbClr val="1482AC"/>
                </a:solidFill>
                <a:latin typeface="Arial Bold"/>
              </a:rPr>
              <a:t>E</a:t>
            </a:r>
            <a:r>
              <a:rPr sz="3000" lang="en-US">
                <a:solidFill>
                  <a:srgbClr val="1482AC"/>
                </a:solidFill>
                <a:latin typeface="Arial Bold"/>
              </a:rPr>
              <a:t>N</a:t>
            </a:r>
            <a:r>
              <a:rPr sz="3000" lang="en-US">
                <a:solidFill>
                  <a:srgbClr val="1482AC"/>
                </a:solidFill>
                <a:latin typeface="Arial Bold"/>
              </a:rPr>
              <a:t>A</a:t>
            </a:r>
            <a:r>
              <a:rPr sz="3000" lang="en-US">
                <a:solidFill>
                  <a:srgbClr val="1482AC"/>
                </a:solidFill>
                <a:latin typeface="Arial Bold"/>
              </a:rPr>
              <a:t>TH</a:t>
            </a:r>
            <a:r>
              <a:rPr sz="3000" lang="en-US">
                <a:solidFill>
                  <a:srgbClr val="1482AC"/>
                </a:solidFill>
                <a:latin typeface="Arial Bold"/>
              </a:rPr>
              <a:t>.</a:t>
            </a:r>
            <a:r>
              <a:rPr sz="3000" lang="en-US">
                <a:solidFill>
                  <a:srgbClr val="1482AC"/>
                </a:solidFill>
                <a:latin typeface="Arial Bold"/>
              </a:rPr>
              <a:t>J</a:t>
            </a:r>
            <a:endParaRPr dirty="0" sz="3000" lang="en-US">
              <a:solidFill>
                <a:srgbClr val="1482AC"/>
              </a:solidFill>
              <a:latin typeface="Arial Bold"/>
            </a:endParaRPr>
          </a:p>
          <a:p>
            <a:pPr>
              <a:lnSpc>
                <a:spcPts val="3600"/>
              </a:lnSpc>
            </a:pPr>
            <a:r>
              <a:rPr dirty="0" sz="3000" lang="en-US">
                <a:solidFill>
                  <a:srgbClr val="1482AC"/>
                </a:solidFill>
                <a:latin typeface="Arial Bold"/>
              </a:rPr>
              <a:t>B.</a:t>
            </a:r>
            <a:r>
              <a:rPr dirty="0" sz="3000" lang="en-US">
                <a:solidFill>
                  <a:srgbClr val="1482AC"/>
                </a:solidFill>
                <a:latin typeface="Arial Bold"/>
              </a:rPr>
              <a:t>T</a:t>
            </a:r>
            <a:r>
              <a:rPr dirty="0" sz="3000" lang="en-US">
                <a:solidFill>
                  <a:srgbClr val="1482AC"/>
                </a:solidFill>
                <a:latin typeface="Arial Bold"/>
              </a:rPr>
              <a:t>e</a:t>
            </a:r>
            <a:r>
              <a:rPr dirty="0" sz="3000" lang="en-US">
                <a:solidFill>
                  <a:srgbClr val="1482AC"/>
                </a:solidFill>
                <a:latin typeface="Arial Bold"/>
              </a:rPr>
              <a:t>c</a:t>
            </a:r>
            <a:r>
              <a:rPr dirty="0" sz="3000" lang="en-US">
                <a:solidFill>
                  <a:srgbClr val="1482AC"/>
                </a:solidFill>
                <a:latin typeface="Arial Bold"/>
              </a:rPr>
              <a:t>h</a:t>
            </a:r>
            <a:r>
              <a:rPr dirty="0" sz="3000" lang="en-US">
                <a:solidFill>
                  <a:srgbClr val="1482AC"/>
                </a:solidFill>
                <a:latin typeface="Arial Bold"/>
              </a:rPr>
              <a:t>-</a:t>
            </a:r>
            <a:r>
              <a:rPr dirty="0" sz="3000" lang="en-US">
                <a:solidFill>
                  <a:srgbClr val="1482AC"/>
                </a:solidFill>
                <a:latin typeface="Arial Bold"/>
              </a:rPr>
              <a:t>C</a:t>
            </a:r>
            <a:r>
              <a:rPr dirty="0" sz="3000" lang="en-US">
                <a:solidFill>
                  <a:srgbClr val="1482AC"/>
                </a:solidFill>
                <a:latin typeface="Arial Bold"/>
              </a:rPr>
              <a:t>H</a:t>
            </a:r>
            <a:r>
              <a:rPr dirty="0" sz="3000" lang="en-US">
                <a:solidFill>
                  <a:srgbClr val="1482AC"/>
                </a:solidFill>
                <a:latin typeface="Arial Bold"/>
              </a:rPr>
              <a:t>E</a:t>
            </a:r>
            <a:r>
              <a:rPr dirty="0" sz="3000" lang="en-US">
                <a:solidFill>
                  <a:srgbClr val="1482AC"/>
                </a:solidFill>
                <a:latin typeface="Arial Bold"/>
              </a:rPr>
              <a:t>M</a:t>
            </a:r>
            <a:r>
              <a:rPr dirty="0" sz="3000" lang="en-US">
                <a:solidFill>
                  <a:srgbClr val="1482AC"/>
                </a:solidFill>
                <a:latin typeface="Arial Bold"/>
              </a:rPr>
              <a:t>I</a:t>
            </a:r>
            <a:r>
              <a:rPr dirty="0" sz="3000" lang="en-US">
                <a:solidFill>
                  <a:srgbClr val="1482AC"/>
                </a:solidFill>
                <a:latin typeface="Arial Bold"/>
              </a:rPr>
              <a:t>C</a:t>
            </a:r>
            <a:r>
              <a:rPr dirty="0" sz="3000" lang="en-US">
                <a:solidFill>
                  <a:srgbClr val="1482AC"/>
                </a:solidFill>
                <a:latin typeface="Arial Bold"/>
              </a:rPr>
              <a:t>A</a:t>
            </a:r>
            <a:r>
              <a:rPr dirty="0" sz="3000" lang="en-US">
                <a:solidFill>
                  <a:srgbClr val="1482AC"/>
                </a:solidFill>
                <a:latin typeface="Arial Bold"/>
              </a:rPr>
              <a:t>L</a:t>
            </a:r>
            <a:r>
              <a:rPr dirty="0" sz="3000" lang="en-US">
                <a:solidFill>
                  <a:srgbClr val="1482AC"/>
                </a:solidFill>
                <a:latin typeface="Arial Bold"/>
              </a:rPr>
              <a:t> ENGINEERING</a:t>
            </a:r>
            <a:endParaRPr altLang="en-US" lang="zh-CN"/>
          </a:p>
          <a:p>
            <a:pPr>
              <a:lnSpc>
                <a:spcPts val="3600"/>
              </a:lnSpc>
            </a:pPr>
            <a:r>
              <a:rPr dirty="0" sz="3000" lang="en-US">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pSp>
        <p:nvGrpSpPr>
          <p:cNvPr id="64" name="Group 2"/>
          <p:cNvGrpSpPr/>
          <p:nvPr/>
        </p:nvGrpSpPr>
        <p:grpSpPr>
          <a:xfrm>
            <a:off x="669801" y="685800"/>
            <a:ext cx="5554980" cy="142496"/>
            <a:chOff x="0" y="0"/>
            <a:chExt cx="7406640" cy="189994"/>
          </a:xfrm>
        </p:grpSpPr>
        <p:sp>
          <p:nvSpPr>
            <p:cNvPr id="104864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5" name="Group 4"/>
          <p:cNvGrpSpPr/>
          <p:nvPr/>
        </p:nvGrpSpPr>
        <p:grpSpPr>
          <a:xfrm>
            <a:off x="12063220" y="680464"/>
            <a:ext cx="5554980" cy="147831"/>
            <a:chOff x="0" y="0"/>
            <a:chExt cx="7406640" cy="197108"/>
          </a:xfrm>
        </p:grpSpPr>
        <p:sp>
          <p:nvSpPr>
            <p:cNvPr id="104864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6" name="Group 6"/>
          <p:cNvGrpSpPr/>
          <p:nvPr/>
        </p:nvGrpSpPr>
        <p:grpSpPr>
          <a:xfrm>
            <a:off x="6362745" y="685800"/>
            <a:ext cx="5554980" cy="137160"/>
            <a:chOff x="0" y="0"/>
            <a:chExt cx="7406640" cy="182880"/>
          </a:xfrm>
        </p:grpSpPr>
        <p:sp>
          <p:nvSpPr>
            <p:cNvPr id="104864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7"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grpSp>
        <p:nvGrpSpPr>
          <p:cNvPr id="68" name="Group 2"/>
          <p:cNvGrpSpPr/>
          <p:nvPr/>
        </p:nvGrpSpPr>
        <p:grpSpPr>
          <a:xfrm>
            <a:off x="669801" y="685800"/>
            <a:ext cx="5554980" cy="142496"/>
            <a:chOff x="0" y="0"/>
            <a:chExt cx="7406640" cy="189994"/>
          </a:xfrm>
        </p:grpSpPr>
        <p:sp>
          <p:nvSpPr>
            <p:cNvPr id="104864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9" name="Group 4"/>
          <p:cNvGrpSpPr/>
          <p:nvPr/>
        </p:nvGrpSpPr>
        <p:grpSpPr>
          <a:xfrm>
            <a:off x="12063220" y="680464"/>
            <a:ext cx="5554980" cy="147831"/>
            <a:chOff x="0" y="0"/>
            <a:chExt cx="7406640" cy="197108"/>
          </a:xfrm>
        </p:grpSpPr>
        <p:sp>
          <p:nvSpPr>
            <p:cNvPr id="104865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0" name="Group 6"/>
          <p:cNvGrpSpPr/>
          <p:nvPr/>
        </p:nvGrpSpPr>
        <p:grpSpPr>
          <a:xfrm>
            <a:off x="6362745" y="685800"/>
            <a:ext cx="5554980" cy="137160"/>
            <a:chOff x="0" y="0"/>
            <a:chExt cx="7406640" cy="182880"/>
          </a:xfrm>
        </p:grpSpPr>
        <p:sp>
          <p:nvSpPr>
            <p:cNvPr id="104865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3"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Group 2"/>
          <p:cNvGrpSpPr/>
          <p:nvPr/>
        </p:nvGrpSpPr>
        <p:grpSpPr>
          <a:xfrm>
            <a:off x="669801" y="685800"/>
            <a:ext cx="5554980" cy="142496"/>
            <a:chOff x="0" y="0"/>
            <a:chExt cx="7406640" cy="189994"/>
          </a:xfrm>
        </p:grpSpPr>
        <p:sp>
          <p:nvSpPr>
            <p:cNvPr id="104859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3" name="Group 4"/>
          <p:cNvGrpSpPr/>
          <p:nvPr/>
        </p:nvGrpSpPr>
        <p:grpSpPr>
          <a:xfrm>
            <a:off x="12063220" y="680464"/>
            <a:ext cx="5554980" cy="147831"/>
            <a:chOff x="0" y="0"/>
            <a:chExt cx="7406640" cy="197108"/>
          </a:xfrm>
        </p:grpSpPr>
        <p:sp>
          <p:nvSpPr>
            <p:cNvPr id="104859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4" name="Group 6"/>
          <p:cNvGrpSpPr/>
          <p:nvPr/>
        </p:nvGrpSpPr>
        <p:grpSpPr>
          <a:xfrm>
            <a:off x="6362745" y="685800"/>
            <a:ext cx="5554980" cy="137160"/>
            <a:chOff x="0" y="0"/>
            <a:chExt cx="7406640" cy="182880"/>
          </a:xfrm>
        </p:grpSpPr>
        <p:sp>
          <p:nvSpPr>
            <p:cNvPr id="104859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6"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Group 2"/>
          <p:cNvGrpSpPr/>
          <p:nvPr/>
        </p:nvGrpSpPr>
        <p:grpSpPr>
          <a:xfrm>
            <a:off x="669801" y="685800"/>
            <a:ext cx="5554980" cy="142496"/>
            <a:chOff x="0" y="0"/>
            <a:chExt cx="7406640" cy="189994"/>
          </a:xfrm>
        </p:grpSpPr>
        <p:sp>
          <p:nvSpPr>
            <p:cNvPr id="104859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7" name="Group 4"/>
          <p:cNvGrpSpPr/>
          <p:nvPr/>
        </p:nvGrpSpPr>
        <p:grpSpPr>
          <a:xfrm>
            <a:off x="12063220" y="680464"/>
            <a:ext cx="5554980" cy="147831"/>
            <a:chOff x="0" y="0"/>
            <a:chExt cx="7406640" cy="197108"/>
          </a:xfrm>
        </p:grpSpPr>
        <p:sp>
          <p:nvSpPr>
            <p:cNvPr id="104859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8" name="Group 6"/>
          <p:cNvGrpSpPr/>
          <p:nvPr/>
        </p:nvGrpSpPr>
        <p:grpSpPr>
          <a:xfrm>
            <a:off x="6362745" y="685800"/>
            <a:ext cx="5554980" cy="137160"/>
            <a:chOff x="0" y="0"/>
            <a:chExt cx="7406640" cy="182880"/>
          </a:xfrm>
        </p:grpSpPr>
        <p:sp>
          <p:nvSpPr>
            <p:cNvPr id="104860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2"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a:off x="1028700" y="3504585"/>
            <a:ext cx="16296072" cy="2609088"/>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Group 2"/>
          <p:cNvGrpSpPr/>
          <p:nvPr/>
        </p:nvGrpSpPr>
        <p:grpSpPr>
          <a:xfrm>
            <a:off x="669801" y="685800"/>
            <a:ext cx="5554980" cy="142496"/>
            <a:chOff x="0" y="0"/>
            <a:chExt cx="7406640" cy="189994"/>
          </a:xfrm>
        </p:grpSpPr>
        <p:sp>
          <p:nvSpPr>
            <p:cNvPr id="104860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1" name="Group 4"/>
          <p:cNvGrpSpPr/>
          <p:nvPr/>
        </p:nvGrpSpPr>
        <p:grpSpPr>
          <a:xfrm>
            <a:off x="12063220" y="680464"/>
            <a:ext cx="5554980" cy="147831"/>
            <a:chOff x="0" y="0"/>
            <a:chExt cx="7406640" cy="197108"/>
          </a:xfrm>
        </p:grpSpPr>
        <p:sp>
          <p:nvSpPr>
            <p:cNvPr id="104860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2" name="Group 6"/>
          <p:cNvGrpSpPr/>
          <p:nvPr/>
        </p:nvGrpSpPr>
        <p:grpSpPr>
          <a:xfrm>
            <a:off x="6362745" y="685800"/>
            <a:ext cx="5554980" cy="137160"/>
            <a:chOff x="0" y="0"/>
            <a:chExt cx="7406640" cy="182880"/>
          </a:xfrm>
        </p:grpSpPr>
        <p:sp>
          <p:nvSpPr>
            <p:cNvPr id="104860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a:off x="669801" y="2613580"/>
            <a:ext cx="16542600" cy="472948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Group 2"/>
          <p:cNvGrpSpPr/>
          <p:nvPr/>
        </p:nvGrpSpPr>
        <p:grpSpPr>
          <a:xfrm>
            <a:off x="669801" y="685800"/>
            <a:ext cx="5554980" cy="142496"/>
            <a:chOff x="0" y="0"/>
            <a:chExt cx="7406640" cy="189994"/>
          </a:xfrm>
        </p:grpSpPr>
        <p:sp>
          <p:nvSpPr>
            <p:cNvPr id="104861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5" name="Group 4"/>
          <p:cNvGrpSpPr/>
          <p:nvPr/>
        </p:nvGrpSpPr>
        <p:grpSpPr>
          <a:xfrm>
            <a:off x="12063220" y="680464"/>
            <a:ext cx="5554980" cy="147831"/>
            <a:chOff x="0" y="0"/>
            <a:chExt cx="7406640" cy="197108"/>
          </a:xfrm>
        </p:grpSpPr>
        <p:sp>
          <p:nvSpPr>
            <p:cNvPr id="104861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6" name="Group 6"/>
          <p:cNvGrpSpPr/>
          <p:nvPr/>
        </p:nvGrpSpPr>
        <p:grpSpPr>
          <a:xfrm>
            <a:off x="6362745" y="685800"/>
            <a:ext cx="5554980" cy="137160"/>
            <a:chOff x="0" y="0"/>
            <a:chExt cx="7406640" cy="182880"/>
          </a:xfrm>
        </p:grpSpPr>
        <p:sp>
          <p:nvSpPr>
            <p:cNvPr id="104861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4"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a:off x="765051" y="2172017"/>
            <a:ext cx="16113181" cy="3087497"/>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2"/>
          <p:cNvGrpSpPr/>
          <p:nvPr/>
        </p:nvGrpSpPr>
        <p:grpSpPr>
          <a:xfrm>
            <a:off x="669801" y="685800"/>
            <a:ext cx="5554980" cy="142496"/>
            <a:chOff x="0" y="0"/>
            <a:chExt cx="7406640" cy="189994"/>
          </a:xfrm>
        </p:grpSpPr>
        <p:sp>
          <p:nvSpPr>
            <p:cNvPr id="1048616"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9" name="Group 4"/>
          <p:cNvGrpSpPr/>
          <p:nvPr/>
        </p:nvGrpSpPr>
        <p:grpSpPr>
          <a:xfrm>
            <a:off x="12063220" y="680464"/>
            <a:ext cx="5554980" cy="147831"/>
            <a:chOff x="0" y="0"/>
            <a:chExt cx="7406640" cy="197108"/>
          </a:xfrm>
        </p:grpSpPr>
        <p:sp>
          <p:nvSpPr>
            <p:cNvPr id="1048617"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0" name="Group 6"/>
          <p:cNvGrpSpPr/>
          <p:nvPr/>
        </p:nvGrpSpPr>
        <p:grpSpPr>
          <a:xfrm>
            <a:off x="6362745" y="685800"/>
            <a:ext cx="5554980" cy="137160"/>
            <a:chOff x="0" y="0"/>
            <a:chExt cx="7406640" cy="182880"/>
          </a:xfrm>
        </p:grpSpPr>
        <p:sp>
          <p:nvSpPr>
            <p:cNvPr id="1048618"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0"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grpSp>
        <p:nvGrpSpPr>
          <p:cNvPr id="52" name="Group 2"/>
          <p:cNvGrpSpPr/>
          <p:nvPr/>
        </p:nvGrpSpPr>
        <p:grpSpPr>
          <a:xfrm>
            <a:off x="669801" y="685800"/>
            <a:ext cx="5554980" cy="142496"/>
            <a:chOff x="0" y="0"/>
            <a:chExt cx="7406640" cy="189994"/>
          </a:xfrm>
        </p:grpSpPr>
        <p:sp>
          <p:nvSpPr>
            <p:cNvPr id="104862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3" name="Group 4"/>
          <p:cNvGrpSpPr/>
          <p:nvPr/>
        </p:nvGrpSpPr>
        <p:grpSpPr>
          <a:xfrm>
            <a:off x="12063220" y="680464"/>
            <a:ext cx="5554980" cy="147831"/>
            <a:chOff x="0" y="0"/>
            <a:chExt cx="7406640" cy="197108"/>
          </a:xfrm>
        </p:grpSpPr>
        <p:sp>
          <p:nvSpPr>
            <p:cNvPr id="104862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4" name="Group 6"/>
          <p:cNvGrpSpPr/>
          <p:nvPr/>
        </p:nvGrpSpPr>
        <p:grpSpPr>
          <a:xfrm>
            <a:off x="6362745" y="685800"/>
            <a:ext cx="5554980" cy="137160"/>
            <a:chOff x="0" y="0"/>
            <a:chExt cx="7406640" cy="182880"/>
          </a:xfrm>
        </p:grpSpPr>
        <p:sp>
          <p:nvSpPr>
            <p:cNvPr id="104862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7"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8"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29"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0"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Group 2"/>
          <p:cNvGrpSpPr/>
          <p:nvPr/>
        </p:nvGrpSpPr>
        <p:grpSpPr>
          <a:xfrm>
            <a:off x="669801" y="685800"/>
            <a:ext cx="5554980" cy="142496"/>
            <a:chOff x="0" y="0"/>
            <a:chExt cx="7406640" cy="189994"/>
          </a:xfrm>
        </p:grpSpPr>
        <p:sp>
          <p:nvSpPr>
            <p:cNvPr id="104863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7" name="Group 4"/>
          <p:cNvGrpSpPr/>
          <p:nvPr/>
        </p:nvGrpSpPr>
        <p:grpSpPr>
          <a:xfrm>
            <a:off x="12063220" y="680464"/>
            <a:ext cx="5554980" cy="147831"/>
            <a:chOff x="0" y="0"/>
            <a:chExt cx="7406640" cy="197108"/>
          </a:xfrm>
        </p:grpSpPr>
        <p:sp>
          <p:nvSpPr>
            <p:cNvPr id="104863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8" name="Group 6"/>
          <p:cNvGrpSpPr/>
          <p:nvPr/>
        </p:nvGrpSpPr>
        <p:grpSpPr>
          <a:xfrm>
            <a:off x="6362745" y="685800"/>
            <a:ext cx="5554980" cy="137160"/>
            <a:chOff x="0" y="0"/>
            <a:chExt cx="7406640" cy="182880"/>
          </a:xfrm>
        </p:grpSpPr>
        <p:sp>
          <p:nvSpPr>
            <p:cNvPr id="104863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5"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grpSp>
        <p:nvGrpSpPr>
          <p:cNvPr id="60" name="Group 2"/>
          <p:cNvGrpSpPr/>
          <p:nvPr/>
        </p:nvGrpSpPr>
        <p:grpSpPr>
          <a:xfrm>
            <a:off x="669801" y="685800"/>
            <a:ext cx="5554980" cy="142496"/>
            <a:chOff x="0" y="0"/>
            <a:chExt cx="7406640" cy="189994"/>
          </a:xfrm>
        </p:grpSpPr>
        <p:sp>
          <p:nvSpPr>
            <p:cNvPr id="104863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1" name="Group 4"/>
          <p:cNvGrpSpPr/>
          <p:nvPr/>
        </p:nvGrpSpPr>
        <p:grpSpPr>
          <a:xfrm>
            <a:off x="12063220" y="680464"/>
            <a:ext cx="5554980" cy="147831"/>
            <a:chOff x="0" y="0"/>
            <a:chExt cx="7406640" cy="197108"/>
          </a:xfrm>
        </p:grpSpPr>
        <p:sp>
          <p:nvSpPr>
            <p:cNvPr id="104863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2" name="Group 6"/>
          <p:cNvGrpSpPr/>
          <p:nvPr/>
        </p:nvGrpSpPr>
        <p:grpSpPr>
          <a:xfrm>
            <a:off x="6362745" y="685800"/>
            <a:ext cx="5554980" cy="137160"/>
            <a:chOff x="0" y="0"/>
            <a:chExt cx="7406640" cy="182880"/>
          </a:xfrm>
        </p:grpSpPr>
        <p:sp>
          <p:nvSpPr>
            <p:cNvPr id="104863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1"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CPH2015</dc:creator>
  <cp:lastModifiedBy>918667712172</cp:lastModifiedBy>
  <dcterms:created xsi:type="dcterms:W3CDTF">2006-08-15T02:00:00Z</dcterms:created>
  <dcterms:modified xsi:type="dcterms:W3CDTF">2024-04-25T11:02:22Z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0f8fc7af47dc4d1d8a0ecb4b961900bd</vt:lpwstr>
  </property>
</Properties>
</file>