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5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5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D3F3-3947-427D-A260-1C86F8C42F0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7929-8B4F-45D5-ADE5-3D2B8F2E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iraconsumerbanking.us.bank-dns.com:8089/browse/MOB2-1576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iraconsumerbanking.us.bank-dns.com:8089/browse/MOB2-2176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iraconsumerbanking.us.bank-dns.com:8089/browse/MOB2-2176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iraconsumerbanking.us.bank-dns.com:8089/browse/MOB2-2221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jiraconsumerbanking.us.bank-dns.com:8089/browse/MOB2-2226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iraconsumerbanking.us.bank-dns.com:8089/browse/MOB2-157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iraconsumerbanking.us.bank-dns.com:8089/browse/MOB2-1967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iraconsumerbanking.us.bank-dns.com:8089/browse/MOB2-1969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iraconsumerbanking.us.bank-dns.com:8089/browse/MOB2-2104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iraconsumerbanking.us.bank-dns.com:8089/browse/MOB2-2104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iraconsumerbanking.us.bank-dns.com:8089/browse/MOB2-2169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iraconsumerbanking.us.bank-dns.com:8089/browse/MOB2-2170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iraconsumerbanking.us.bank-dns.com:8089/browse/MOB2-2172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51"/>
            <a:ext cx="10515600" cy="511062"/>
          </a:xfrm>
        </p:spPr>
        <p:txBody>
          <a:bodyPr>
            <a:normAutofit/>
          </a:bodyPr>
          <a:lstStyle/>
          <a:p>
            <a:r>
              <a:rPr lang="en-US" sz="2400" dirty="0"/>
              <a:t>[MOB2-1576] </a:t>
            </a:r>
            <a:r>
              <a:rPr lang="en-US" sz="2400" u="sng" dirty="0">
                <a:hlinkClick r:id="rId2"/>
              </a:rPr>
              <a:t>Bill Pay - App | Select Biller Dashboard V1- UI Only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857524"/>
            <a:ext cx="38766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7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40851"/>
            <a:ext cx="11996057" cy="5110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[MOB2-21766]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Consumer CCD (</a:t>
            </a:r>
            <a:r>
              <a:rPr lang="en-US" sz="2400" u="sng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Autopay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): Select </a:t>
            </a:r>
            <a:r>
              <a:rPr lang="en-US" sz="2400" u="sng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Autopay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Model [UI]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18411" y="2677886"/>
            <a:ext cx="586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Pay  - TO BE 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40851"/>
            <a:ext cx="11996057" cy="5110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[MOB2-21767]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Consumer CCD (</a:t>
            </a:r>
            <a:r>
              <a:rPr lang="en-US" sz="2400" u="sng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Autopay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): Select Stop Payment [UI]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18411" y="2677886"/>
            <a:ext cx="586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Pay  - TO BE 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6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40851"/>
            <a:ext cx="11996057" cy="5110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[MOB2-22216]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Select Biller Dashboard V1 Kill Switch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18411" y="2677886"/>
            <a:ext cx="586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6391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40851"/>
            <a:ext cx="11996057" cy="51106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[MOB2-22268]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CCD - Consumer Credit Card (One-Time Payment): Confirmation [UI]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97" y="739820"/>
            <a:ext cx="34575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0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51"/>
            <a:ext cx="10515600" cy="51106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[MOB2-1578]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Consumer CCD (One-Time Payment): Choose amount [UI]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7" y="778056"/>
            <a:ext cx="39719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1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0851"/>
            <a:ext cx="10944497" cy="51106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[MOB2-19678]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Consumer CCD (</a:t>
            </a:r>
            <a:r>
              <a:rPr lang="en-US" sz="2400" u="sng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Autopay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): Bill Payment Confirmation [UI]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18411" y="2677886"/>
            <a:ext cx="586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Pay  - TO BE 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51"/>
            <a:ext cx="11205754" cy="5110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[MOB2-19691]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Consumer CCD (</a:t>
            </a:r>
            <a:r>
              <a:rPr lang="en-US" sz="2400" u="sng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Autopay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): Bill Payment Details [UI]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18411" y="2677886"/>
            <a:ext cx="586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Pay  - TO BE 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51"/>
            <a:ext cx="11205754" cy="51106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MOB2-21046]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Consumer CCD (One-Time Payment): Add Payment Details [UI]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769620"/>
            <a:ext cx="36766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40851"/>
            <a:ext cx="11996057" cy="51106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[MOB2-21048]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Consumer CCD (One-Time Payment): Choose "Pay From" Account [UI]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48" y="819421"/>
            <a:ext cx="34956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5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40851"/>
            <a:ext cx="11996057" cy="5110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[MOB2-21696]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Consumer CCD (One-Time Payment): Review &amp; Submit [UI]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294" y="774246"/>
            <a:ext cx="38195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6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40851"/>
            <a:ext cx="11996057" cy="5110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[MOB2-21708]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Consumer CCD (</a:t>
            </a:r>
            <a:r>
              <a:rPr lang="en-US" sz="2400" u="sng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Autopay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): Review &amp; Submit [UI]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18411" y="2677886"/>
            <a:ext cx="586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Pay  - TO BE 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3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40851"/>
            <a:ext cx="11996057" cy="51106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[MOB2-21724] </a:t>
            </a:r>
            <a:r>
              <a:rPr lang="en-US" sz="2400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Bill Pay - App | Consumer CCD (One-Time Payment): Select 'Pay On' Date [UI]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1383612"/>
            <a:ext cx="2223768" cy="3672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373" y="1383612"/>
            <a:ext cx="2223768" cy="3672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426" y="1383613"/>
            <a:ext cx="2530934" cy="3695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250" y="1383612"/>
            <a:ext cx="2407111" cy="36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6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72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[MOB2-1576] Bill Pay - App | Select Biller Dashboard V1- UI Only</vt:lpstr>
      <vt:lpstr>[MOB2-1578] Bill Pay - App | Consumer CCD (One-Time Payment): Choose amount [UI] </vt:lpstr>
      <vt:lpstr>[MOB2-19678] Bill Pay - App | Consumer CCD (Autopay): Bill Payment Confirmation [UI]  </vt:lpstr>
      <vt:lpstr>[MOB2-19691] Bill Pay - App | Consumer CCD (Autopay): Bill Payment Details [UI] </vt:lpstr>
      <vt:lpstr>[MOB2-21046] Bill Pay - App | Consumer CCD (One-Time Payment): Add Payment Details [UI]</vt:lpstr>
      <vt:lpstr>[MOB2-21048] Bill Pay - App | Consumer CCD (One-Time Payment): Choose "Pay From" Account [UI] </vt:lpstr>
      <vt:lpstr>[MOB2-21696] Bill Pay - App | Consumer CCD (One-Time Payment): Review &amp; Submit [UI] </vt:lpstr>
      <vt:lpstr>[MOB2-21708] Bill Pay - App | Consumer CCD (Autopay): Review &amp; Submit [UI] </vt:lpstr>
      <vt:lpstr>[MOB2-21724] Bill Pay - App | Consumer CCD (One-Time Payment): Select 'Pay On' Date [UI]</vt:lpstr>
      <vt:lpstr>[MOB2-21766] Bill Pay - App | Consumer CCD (Autopay): Select Autopay Model [UI] </vt:lpstr>
      <vt:lpstr>[MOB2-21767] Bill Pay - App | Consumer CCD (Autopay): Select Stop Payment [UI] </vt:lpstr>
      <vt:lpstr>[MOB2-22216] Bill Pay - App | Select Biller Dashboard V1 Kill Switch  </vt:lpstr>
      <vt:lpstr>[MOB2-22268] Bill Pay - App | CCD - Consumer Credit Card (One-Time Payment): Confirmation [UI]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Bhairi, Ravi (Cognizant)</dc:creator>
  <cp:lastModifiedBy>Bhairi, Ravi (Cognizant)</cp:lastModifiedBy>
  <cp:revision>5</cp:revision>
  <dcterms:created xsi:type="dcterms:W3CDTF">2019-10-11T05:41:37Z</dcterms:created>
  <dcterms:modified xsi:type="dcterms:W3CDTF">2019-10-11T10:27:47Z</dcterms:modified>
</cp:coreProperties>
</file>