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7D417-A1DE-4EBF-BD86-CAB0F706F3D8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67269-8495-46F5-9E11-BD337E8C3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40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preliminary results: Mention</a:t>
            </a:r>
            <a:r>
              <a:rPr lang="en-US" baseline="0" dirty="0" smtClean="0"/>
              <a:t> we have this data for all 40 flight legs. Eddy4r helps process data at scale</a:t>
            </a:r>
            <a:endParaRPr lang="en-US" dirty="0" smtClean="0"/>
          </a:p>
          <a:p>
            <a:r>
              <a:rPr lang="en-US" dirty="0" smtClean="0"/>
              <a:t>Afternoon flight, leg over</a:t>
            </a:r>
            <a:r>
              <a:rPr lang="en-US" baseline="0" dirty="0" smtClean="0"/>
              <a:t> waterbodies, patchy surface, wind blowing from w-</a:t>
            </a:r>
            <a:r>
              <a:rPr lang="en-US" baseline="0" dirty="0" err="1" smtClean="0"/>
              <a:t>wsw</a:t>
            </a:r>
            <a:endParaRPr lang="en-US" baseline="0" dirty="0" smtClean="0"/>
          </a:p>
          <a:p>
            <a:r>
              <a:rPr lang="en-US" baseline="0" dirty="0" smtClean="0"/>
              <a:t>Flux footprint model : </a:t>
            </a:r>
            <a:r>
              <a:rPr lang="en-US" baseline="0" dirty="0" err="1" smtClean="0"/>
              <a:t>Kljun</a:t>
            </a:r>
            <a:r>
              <a:rPr lang="en-US" baseline="0" dirty="0" smtClean="0"/>
              <a:t>, footprint over some wetlands and tiny lakes</a:t>
            </a:r>
          </a:p>
          <a:p>
            <a:r>
              <a:rPr lang="en-US" baseline="0" dirty="0" smtClean="0"/>
              <a:t>Largescale structures, &lt; 2km in the cross </a:t>
            </a:r>
            <a:r>
              <a:rPr lang="en-US" baseline="0" dirty="0" err="1" smtClean="0"/>
              <a:t>scaleogram</a:t>
            </a:r>
            <a:r>
              <a:rPr lang="en-US" baseline="0" dirty="0" smtClean="0"/>
              <a:t> plots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757BA-0FA6-447B-8D5F-EF215495A1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12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preliminary results: Mention</a:t>
            </a:r>
            <a:r>
              <a:rPr lang="en-US" baseline="0" dirty="0" smtClean="0"/>
              <a:t> we have this data for all 40 flight legs. Eddy4r helps process data at scale</a:t>
            </a:r>
            <a:endParaRPr lang="en-US" dirty="0" smtClean="0"/>
          </a:p>
          <a:p>
            <a:r>
              <a:rPr lang="en-US" dirty="0" smtClean="0"/>
              <a:t>Afternoon flight, leg over</a:t>
            </a:r>
            <a:r>
              <a:rPr lang="en-US" baseline="0" dirty="0" smtClean="0"/>
              <a:t> waterbodies, patchy surface, wind blowing from w-</a:t>
            </a:r>
            <a:r>
              <a:rPr lang="en-US" baseline="0" dirty="0" err="1" smtClean="0"/>
              <a:t>wsw</a:t>
            </a:r>
            <a:endParaRPr lang="en-US" baseline="0" dirty="0" smtClean="0"/>
          </a:p>
          <a:p>
            <a:r>
              <a:rPr lang="en-US" baseline="0" dirty="0" smtClean="0"/>
              <a:t>Flux footprint model : </a:t>
            </a:r>
            <a:r>
              <a:rPr lang="en-US" baseline="0" dirty="0" err="1" smtClean="0"/>
              <a:t>Kljun</a:t>
            </a:r>
            <a:r>
              <a:rPr lang="en-US" baseline="0" dirty="0" smtClean="0"/>
              <a:t>, footprint over some wetlands and tiny lakes</a:t>
            </a:r>
          </a:p>
          <a:p>
            <a:r>
              <a:rPr lang="en-US" baseline="0" dirty="0" smtClean="0"/>
              <a:t>Largescale structures, &lt; 2km in the cross </a:t>
            </a:r>
            <a:r>
              <a:rPr lang="en-US" baseline="0" dirty="0" err="1" smtClean="0"/>
              <a:t>scaleogram</a:t>
            </a:r>
            <a:r>
              <a:rPr lang="en-US" baseline="0" dirty="0" smtClean="0"/>
              <a:t> plots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757BA-0FA6-447B-8D5F-EF215495A1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65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F7A0-973F-4B3A-BB79-2BFF371C71C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A62F-EE7D-4934-8FB6-7109E66E5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8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F7A0-973F-4B3A-BB79-2BFF371C71C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A62F-EE7D-4934-8FB6-7109E66E5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8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F7A0-973F-4B3A-BB79-2BFF371C71C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A62F-EE7D-4934-8FB6-7109E66E5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8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F7A0-973F-4B3A-BB79-2BFF371C71C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A62F-EE7D-4934-8FB6-7109E66E5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3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F7A0-973F-4B3A-BB79-2BFF371C71C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A62F-EE7D-4934-8FB6-7109E66E5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4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F7A0-973F-4B3A-BB79-2BFF371C71C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A62F-EE7D-4934-8FB6-7109E66E5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0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F7A0-973F-4B3A-BB79-2BFF371C71C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A62F-EE7D-4934-8FB6-7109E66E5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F7A0-973F-4B3A-BB79-2BFF371C71C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A62F-EE7D-4934-8FB6-7109E66E5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F7A0-973F-4B3A-BB79-2BFF371C71C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A62F-EE7D-4934-8FB6-7109E66E5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6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F7A0-973F-4B3A-BB79-2BFF371C71C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A62F-EE7D-4934-8FB6-7109E66E5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5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F7A0-973F-4B3A-BB79-2BFF371C71C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A62F-EE7D-4934-8FB6-7109E66E5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4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CF7A0-973F-4B3A-BB79-2BFF371C71C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0A62F-EE7D-4934-8FB6-7109E66E5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3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62"/>
          <a:stretch/>
        </p:blipFill>
        <p:spPr>
          <a:xfrm>
            <a:off x="313900" y="4609132"/>
            <a:ext cx="5869459" cy="20682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248" y="1101399"/>
            <a:ext cx="3080076" cy="30800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7" y="1124862"/>
            <a:ext cx="3526975" cy="35269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70" y="244221"/>
            <a:ext cx="4169229" cy="4169229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250373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Spatially resolved fluxes: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6" t="4444" r="22381" b="70476"/>
          <a:stretch/>
        </p:blipFill>
        <p:spPr>
          <a:xfrm>
            <a:off x="4102111" y="3905540"/>
            <a:ext cx="1883228" cy="79135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8857" y="64879"/>
            <a:ext cx="11908972" cy="660762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62"/>
          <a:stretch/>
        </p:blipFill>
        <p:spPr>
          <a:xfrm>
            <a:off x="313900" y="4658828"/>
            <a:ext cx="5869459" cy="20682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62"/>
          <a:stretch/>
        </p:blipFill>
        <p:spPr>
          <a:xfrm>
            <a:off x="313900" y="4659085"/>
            <a:ext cx="5869459" cy="20682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72" y="4651837"/>
            <a:ext cx="59436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62"/>
          <a:stretch/>
        </p:blipFill>
        <p:spPr>
          <a:xfrm>
            <a:off x="313900" y="4609132"/>
            <a:ext cx="5869459" cy="20682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512" y="424743"/>
            <a:ext cx="3080076" cy="30800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51" y="448206"/>
            <a:ext cx="3526975" cy="35269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70" y="244221"/>
            <a:ext cx="4169229" cy="41692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6" t="4444" r="22381" b="70476"/>
          <a:stretch/>
        </p:blipFill>
        <p:spPr>
          <a:xfrm>
            <a:off x="4002537" y="3183825"/>
            <a:ext cx="1883228" cy="7913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62"/>
          <a:stretch/>
        </p:blipFill>
        <p:spPr>
          <a:xfrm>
            <a:off x="313900" y="4658828"/>
            <a:ext cx="5869459" cy="20682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62"/>
          <a:stretch/>
        </p:blipFill>
        <p:spPr>
          <a:xfrm>
            <a:off x="313900" y="4659085"/>
            <a:ext cx="5869459" cy="20682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72" y="4651837"/>
            <a:ext cx="59436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2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Widescreen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Spatially resolved fluxes: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Spatially resolved fluxes:</dc:title>
  <dc:creator>Sreenath</dc:creator>
  <cp:lastModifiedBy>Sreenath</cp:lastModifiedBy>
  <cp:revision>1</cp:revision>
  <dcterms:created xsi:type="dcterms:W3CDTF">2020-08-23T22:39:01Z</dcterms:created>
  <dcterms:modified xsi:type="dcterms:W3CDTF">2020-08-23T22:39:50Z</dcterms:modified>
</cp:coreProperties>
</file>