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72" r:id="rId5"/>
    <p:sldId id="259" r:id="rId6"/>
    <p:sldId id="260" r:id="rId7"/>
    <p:sldId id="261" r:id="rId8"/>
    <p:sldId id="262" r:id="rId9"/>
    <p:sldId id="275" r:id="rId10"/>
    <p:sldId id="264" r:id="rId11"/>
    <p:sldId id="273" r:id="rId12"/>
    <p:sldId id="265" r:id="rId13"/>
    <p:sldId id="274"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C3AE4C-2347-4041-AD6B-70B6D4BD1ACB}">
          <p14:sldIdLst>
            <p14:sldId id="256"/>
            <p14:sldId id="257"/>
            <p14:sldId id="258"/>
            <p14:sldId id="272"/>
            <p14:sldId id="259"/>
            <p14:sldId id="260"/>
            <p14:sldId id="261"/>
            <p14:sldId id="262"/>
            <p14:sldId id="275"/>
            <p14:sldId id="264"/>
            <p14:sldId id="273"/>
            <p14:sldId id="265"/>
            <p14:sldId id="274"/>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10/5/2018</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10/5/2018</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5817" y="1854926"/>
            <a:ext cx="7245532" cy="3117668"/>
          </a:xfrm>
        </p:spPr>
        <p:txBody>
          <a:bodyPr/>
          <a:lstStyle/>
          <a:p>
            <a:r>
              <a:rPr lang="en-IN" sz="4400" dirty="0"/>
              <a:t>TRP RATING </a:t>
            </a:r>
            <a:br>
              <a:rPr lang="en-IN" sz="4400" dirty="0"/>
            </a:br>
            <a:r>
              <a:rPr lang="en-IN" sz="4400" dirty="0"/>
              <a:t>FOR TELECOMMUNICATION SERVICE</a:t>
            </a:r>
          </a:p>
        </p:txBody>
      </p:sp>
      <p:sp>
        <p:nvSpPr>
          <p:cNvPr id="3" name="Subtitle 2"/>
          <p:cNvSpPr>
            <a:spLocks noGrp="1"/>
          </p:cNvSpPr>
          <p:nvPr>
            <p:ph type="subTitle" idx="1"/>
          </p:nvPr>
        </p:nvSpPr>
        <p:spPr>
          <a:xfrm>
            <a:off x="10058400" y="4458789"/>
            <a:ext cx="2046514" cy="2333898"/>
          </a:xfrm>
        </p:spPr>
        <p:txBody>
          <a:bodyPr/>
          <a:lstStyle/>
          <a:p>
            <a:r>
              <a:rPr lang="en-IN" dirty="0"/>
              <a:t>FROM</a:t>
            </a:r>
          </a:p>
          <a:p>
            <a:r>
              <a:rPr lang="en-IN" dirty="0" smtClean="0"/>
              <a:t>17911A05K6</a:t>
            </a:r>
          </a:p>
          <a:p>
            <a:r>
              <a:rPr lang="en-IN" dirty="0" smtClean="0"/>
              <a:t>17911A05L2</a:t>
            </a:r>
          </a:p>
          <a:p>
            <a:r>
              <a:rPr lang="en-IN" dirty="0" smtClean="0"/>
              <a:t>17911A05M0</a:t>
            </a:r>
          </a:p>
          <a:p>
            <a:r>
              <a:rPr lang="en-IN" dirty="0" smtClean="0"/>
              <a:t>17911A05N0</a:t>
            </a:r>
            <a:endParaRPr lang="en-IN" dirty="0"/>
          </a:p>
        </p:txBody>
      </p:sp>
    </p:spTree>
    <p:extLst>
      <p:ext uri="{BB962C8B-B14F-4D97-AF65-F5344CB8AC3E}">
        <p14:creationId xmlns:p14="http://schemas.microsoft.com/office/powerpoint/2010/main" val="4285263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2274874"/>
          </a:xfrm>
        </p:spPr>
        <p:txBody>
          <a:bodyPr>
            <a:normAutofit/>
          </a:bodyPr>
          <a:lstStyle/>
          <a:p>
            <a:pPr marL="457200" indent="-457200">
              <a:buFont typeface="Wingdings" panose="05000000000000000000" pitchFamily="2" charset="2"/>
              <a:buChar char="Ø"/>
            </a:pPr>
            <a:r>
              <a:rPr lang="en-IN" sz="3200" b="1" dirty="0"/>
              <a:t>IMPLEMENTATION</a:t>
            </a:r>
          </a:p>
        </p:txBody>
      </p:sp>
      <p:sp>
        <p:nvSpPr>
          <p:cNvPr id="3" name="Content Placeholder 2"/>
          <p:cNvSpPr>
            <a:spLocks noGrp="1"/>
          </p:cNvSpPr>
          <p:nvPr>
            <p:ph idx="1"/>
          </p:nvPr>
        </p:nvSpPr>
        <p:spPr/>
        <p:txBody>
          <a:bodyPr/>
          <a:lstStyle/>
          <a:p>
            <a:r>
              <a:rPr lang="en-IN" dirty="0" smtClean="0"/>
              <a:t>This program provides two interface. They are one for the viewers and the another one for the media interface. If you are the viewer there will be different programmes to rate according to the age group.</a:t>
            </a:r>
          </a:p>
          <a:p>
            <a:r>
              <a:rPr lang="en-IN" dirty="0" smtClean="0"/>
              <a:t>In the age group also one is less than eighteen and the another interface is greater than the eighteen.</a:t>
            </a:r>
          </a:p>
          <a:p>
            <a:r>
              <a:rPr lang="en-IN" dirty="0" smtClean="0"/>
              <a:t>This two age groups will have different programs to give there rating.at the internal of the program it will take the average of the all the inputs which are given  by the user. And stored in  respective there files.</a:t>
            </a:r>
          </a:p>
        </p:txBody>
      </p:sp>
    </p:spTree>
    <p:extLst>
      <p:ext uri="{BB962C8B-B14F-4D97-AF65-F5344CB8AC3E}">
        <p14:creationId xmlns:p14="http://schemas.microsoft.com/office/powerpoint/2010/main" val="1356560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609600"/>
            <a:ext cx="9601196" cy="5266268"/>
          </a:xfrm>
        </p:spPr>
        <p:txBody>
          <a:bodyPr/>
          <a:lstStyle/>
          <a:p>
            <a:r>
              <a:rPr lang="en-IN" dirty="0" smtClean="0"/>
              <a:t>If  you are a media interface and you want to see the average rating which the customers are given. You must enter the password which is given for different media interface different passwords are given. </a:t>
            </a:r>
            <a:endParaRPr lang="en-IN" dirty="0"/>
          </a:p>
          <a:p>
            <a:r>
              <a:rPr lang="en-IN" dirty="0" smtClean="0"/>
              <a:t>If the password is matches then the media interface can see there average rating of the programme. And also another password is given for the competition purpose. To check at which place the program is there and what the media should add to come to first place.</a:t>
            </a:r>
          </a:p>
          <a:p>
            <a:r>
              <a:rPr lang="en-IN" dirty="0" smtClean="0"/>
              <a:t>As it a competition world every media interface programme should be average above “8”.</a:t>
            </a:r>
          </a:p>
          <a:p>
            <a:r>
              <a:rPr lang="en-IN" dirty="0" smtClean="0"/>
              <a:t>As the rating is more for the media, it will get  more profit than another media interface. More ratings more money</a:t>
            </a:r>
          </a:p>
        </p:txBody>
      </p:sp>
    </p:spTree>
    <p:extLst>
      <p:ext uri="{BB962C8B-B14F-4D97-AF65-F5344CB8AC3E}">
        <p14:creationId xmlns:p14="http://schemas.microsoft.com/office/powerpoint/2010/main" val="787388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2187788"/>
          </a:xfrm>
        </p:spPr>
        <p:txBody>
          <a:bodyPr>
            <a:normAutofit/>
          </a:bodyPr>
          <a:lstStyle/>
          <a:p>
            <a:pPr marL="457200" indent="-457200">
              <a:buFont typeface="Wingdings" panose="05000000000000000000" pitchFamily="2" charset="2"/>
              <a:buChar char="Ø"/>
            </a:pPr>
            <a:r>
              <a:rPr lang="en-IN" sz="3200" b="1" dirty="0"/>
              <a:t>CONCLUSION</a:t>
            </a:r>
          </a:p>
        </p:txBody>
      </p:sp>
      <p:sp>
        <p:nvSpPr>
          <p:cNvPr id="3" name="Content Placeholder 2"/>
          <p:cNvSpPr>
            <a:spLocks noGrp="1"/>
          </p:cNvSpPr>
          <p:nvPr>
            <p:ph idx="1"/>
          </p:nvPr>
        </p:nvSpPr>
        <p:spPr/>
        <p:txBody>
          <a:bodyPr>
            <a:normAutofit lnSpcReduction="10000"/>
          </a:bodyPr>
          <a:lstStyle/>
          <a:p>
            <a:pPr>
              <a:buFont typeface="Courier New" panose="02070309020205020404" pitchFamily="49" charset="0"/>
              <a:buChar char="o"/>
            </a:pPr>
            <a:r>
              <a:rPr lang="en-IN" dirty="0" smtClean="0"/>
              <a:t>The final output of the program is </a:t>
            </a:r>
          </a:p>
          <a:p>
            <a:pPr>
              <a:buFont typeface="Wingdings" panose="05000000000000000000" pitchFamily="2" charset="2"/>
              <a:buChar char="q"/>
            </a:pPr>
            <a:r>
              <a:rPr lang="en-IN" dirty="0" smtClean="0"/>
              <a:t>Enter whether your customer or provider</a:t>
            </a:r>
          </a:p>
          <a:p>
            <a:r>
              <a:rPr lang="en-IN" dirty="0"/>
              <a:t>  </a:t>
            </a:r>
            <a:r>
              <a:rPr lang="en-IN" dirty="0" smtClean="0"/>
              <a:t>  If customer </a:t>
            </a:r>
          </a:p>
          <a:p>
            <a:r>
              <a:rPr lang="en-IN" dirty="0" smtClean="0"/>
              <a:t>    </a:t>
            </a:r>
            <a:r>
              <a:rPr lang="en-IN" dirty="0"/>
              <a:t>E</a:t>
            </a:r>
            <a:r>
              <a:rPr lang="en-IN" dirty="0" smtClean="0"/>
              <a:t>nter to which u want to rate the program </a:t>
            </a:r>
          </a:p>
          <a:p>
            <a:pPr marL="0" indent="0">
              <a:buNone/>
            </a:pPr>
            <a:r>
              <a:rPr lang="en-IN" dirty="0" smtClean="0"/>
              <a:t>1)BIG BOSS</a:t>
            </a:r>
          </a:p>
          <a:p>
            <a:pPr marL="0" indent="0">
              <a:buNone/>
            </a:pPr>
            <a:r>
              <a:rPr lang="en-IN" dirty="0" smtClean="0"/>
              <a:t>2)DHEE 10</a:t>
            </a:r>
          </a:p>
          <a:p>
            <a:pPr marL="0" indent="0">
              <a:buNone/>
            </a:pPr>
            <a:r>
              <a:rPr lang="en-IN" dirty="0" smtClean="0"/>
              <a:t>          1</a:t>
            </a:r>
          </a:p>
        </p:txBody>
      </p:sp>
    </p:spTree>
    <p:extLst>
      <p:ext uri="{BB962C8B-B14F-4D97-AF65-F5344CB8AC3E}">
        <p14:creationId xmlns:p14="http://schemas.microsoft.com/office/powerpoint/2010/main" val="1299423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8274" y="818605"/>
            <a:ext cx="10008324" cy="5442857"/>
          </a:xfrm>
        </p:spPr>
        <p:txBody>
          <a:bodyPr>
            <a:normAutofit/>
          </a:bodyPr>
          <a:lstStyle/>
          <a:p>
            <a:r>
              <a:rPr lang="en-IN" dirty="0"/>
              <a:t> enter the rating  between 1-10</a:t>
            </a:r>
          </a:p>
          <a:p>
            <a:pPr marL="0" indent="0">
              <a:buNone/>
            </a:pPr>
            <a:r>
              <a:rPr lang="en-IN" dirty="0"/>
              <a:t>         8</a:t>
            </a:r>
          </a:p>
          <a:p>
            <a:r>
              <a:rPr lang="en-IN" dirty="0"/>
              <a:t>Repeat this process how many customer want to give the rating </a:t>
            </a:r>
          </a:p>
          <a:p>
            <a:r>
              <a:rPr lang="en-IN" dirty="0"/>
              <a:t>At the final stage take the average of the customer </a:t>
            </a:r>
          </a:p>
          <a:p>
            <a:r>
              <a:rPr lang="en-IN" dirty="0"/>
              <a:t>After the taking the average it will send to the provider </a:t>
            </a:r>
          </a:p>
          <a:p>
            <a:r>
              <a:rPr lang="en-IN" dirty="0"/>
              <a:t>If the provider enter the correct pin the output is displayed the average </a:t>
            </a:r>
          </a:p>
          <a:p>
            <a:r>
              <a:rPr lang="en-IN" dirty="0"/>
              <a:t>If the average is below 8 “ the provider should telecast the  new series to improve the rating “</a:t>
            </a:r>
          </a:p>
          <a:p>
            <a:r>
              <a:rPr lang="en-IN" dirty="0"/>
              <a:t> </a:t>
            </a:r>
            <a:r>
              <a:rPr lang="en-IN" dirty="0" smtClean="0"/>
              <a:t>If </a:t>
            </a:r>
            <a:r>
              <a:rPr lang="en-IN" dirty="0"/>
              <a:t>the average is below 8” the program is fantastic  the program  should </a:t>
            </a:r>
            <a:r>
              <a:rPr lang="en-IN" dirty="0" smtClean="0"/>
              <a:t>be  constant </a:t>
            </a:r>
            <a:r>
              <a:rPr lang="en-IN" dirty="0"/>
              <a:t>and to do some modification to be in the first place “</a:t>
            </a:r>
          </a:p>
        </p:txBody>
      </p:sp>
    </p:spTree>
    <p:extLst>
      <p:ext uri="{BB962C8B-B14F-4D97-AF65-F5344CB8AC3E}">
        <p14:creationId xmlns:p14="http://schemas.microsoft.com/office/powerpoint/2010/main" val="2318200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314" y="1942012"/>
            <a:ext cx="4561578" cy="1219199"/>
          </a:xfrm>
        </p:spPr>
        <p:txBody>
          <a:bodyPr>
            <a:normAutofit/>
          </a:bodyPr>
          <a:lstStyle/>
          <a:p>
            <a:r>
              <a:rPr lang="en-IN" sz="6000" b="1" dirty="0">
                <a:solidFill>
                  <a:srgbClr val="FF0000"/>
                </a:solidFill>
              </a:rPr>
              <a:t>QUERIES</a:t>
            </a:r>
          </a:p>
        </p:txBody>
      </p:sp>
      <p:pic>
        <p:nvPicPr>
          <p:cNvPr id="5" name="Content Placeholder 4" descr="MSS: Bring us your burning science question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56299" y="740229"/>
            <a:ext cx="5068751" cy="4885871"/>
          </a:xfrm>
        </p:spPr>
      </p:pic>
    </p:spTree>
    <p:extLst>
      <p:ext uri="{BB962C8B-B14F-4D97-AF65-F5344CB8AC3E}">
        <p14:creationId xmlns:p14="http://schemas.microsoft.com/office/powerpoint/2010/main" val="730953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e World of Mommie O': May 20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503" y="766354"/>
            <a:ext cx="9196252" cy="5364480"/>
          </a:xfrm>
          <a:prstGeom prst="rect">
            <a:avLst/>
          </a:prstGeom>
        </p:spPr>
      </p:pic>
    </p:spTree>
    <p:extLst>
      <p:ext uri="{BB962C8B-B14F-4D97-AF65-F5344CB8AC3E}">
        <p14:creationId xmlns:p14="http://schemas.microsoft.com/office/powerpoint/2010/main" val="2398170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2222622"/>
          </a:xfrm>
        </p:spPr>
        <p:txBody>
          <a:bodyPr>
            <a:normAutofit/>
          </a:bodyPr>
          <a:lstStyle/>
          <a:p>
            <a:pPr marL="342900" indent="-342900">
              <a:buFont typeface="Wingdings" panose="05000000000000000000" pitchFamily="2" charset="2"/>
              <a:buChar char="Ø"/>
            </a:pPr>
            <a:r>
              <a:rPr lang="en-IN" sz="3200" b="1" dirty="0"/>
              <a:t>ABSTRACT</a:t>
            </a:r>
          </a:p>
        </p:txBody>
      </p:sp>
      <p:sp>
        <p:nvSpPr>
          <p:cNvPr id="3" name="Content Placeholder 2"/>
          <p:cNvSpPr>
            <a:spLocks noGrp="1"/>
          </p:cNvSpPr>
          <p:nvPr>
            <p:ph idx="1"/>
          </p:nvPr>
        </p:nvSpPr>
        <p:spPr/>
        <p:txBody>
          <a:bodyPr>
            <a:normAutofit lnSpcReduction="10000"/>
          </a:bodyPr>
          <a:lstStyle/>
          <a:p>
            <a:pPr algn="just">
              <a:buFont typeface="Courier New" panose="02070309020205020404" pitchFamily="49" charset="0"/>
              <a:buChar char="o"/>
            </a:pPr>
            <a:r>
              <a:rPr lang="en-IN" sz="2000" dirty="0" smtClean="0"/>
              <a:t>               Television rating point is a tool provided to judge which programmers are viewed the most and gives us an index of the choice of the people. Advertising broadcasting and media agencies has large amount of interest in rating agencies program availability, scheduling of program and advertiser’s. </a:t>
            </a:r>
          </a:p>
          <a:p>
            <a:pPr algn="just">
              <a:buFont typeface="Courier New" panose="02070309020205020404" pitchFamily="49" charset="0"/>
              <a:buChar char="o"/>
            </a:pPr>
            <a:r>
              <a:rPr lang="en-IN" sz="2000" dirty="0" smtClean="0"/>
              <a:t>                TRP rating the absolute rating gained by any program reliability. And accountability of rating are to be taken in consideration with the ever increasing of a person or programme and they can know the TRP rating and about the person through this application instantly.</a:t>
            </a:r>
          </a:p>
          <a:p>
            <a:pPr algn="just">
              <a:buFont typeface="Courier New" panose="02070309020205020404" pitchFamily="49" charset="0"/>
              <a:buChar char="o"/>
            </a:pPr>
            <a:r>
              <a:rPr lang="en-IN" sz="2000" dirty="0" smtClean="0"/>
              <a:t>                 Rating scale is an important technique of evaluation rating is the assessments of a person by another person. In this scale and inventories come under the trail approach</a:t>
            </a:r>
            <a:endParaRPr lang="en-IN" sz="2000" dirty="0"/>
          </a:p>
        </p:txBody>
      </p:sp>
    </p:spTree>
    <p:extLst>
      <p:ext uri="{BB962C8B-B14F-4D97-AF65-F5344CB8AC3E}">
        <p14:creationId xmlns:p14="http://schemas.microsoft.com/office/powerpoint/2010/main" val="1006420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2370668"/>
          </a:xfrm>
        </p:spPr>
        <p:txBody>
          <a:bodyPr>
            <a:normAutofit/>
          </a:bodyPr>
          <a:lstStyle/>
          <a:p>
            <a:pPr marL="457200" indent="-457200">
              <a:buFont typeface="Wingdings" panose="05000000000000000000" pitchFamily="2" charset="2"/>
              <a:buChar char="Ø"/>
            </a:pPr>
            <a:r>
              <a:rPr lang="en-IN" sz="3200" b="1" dirty="0"/>
              <a:t>CONTENTS</a:t>
            </a:r>
          </a:p>
        </p:txBody>
      </p:sp>
      <p:sp>
        <p:nvSpPr>
          <p:cNvPr id="3" name="Content Placeholder 2"/>
          <p:cNvSpPr>
            <a:spLocks noGrp="1"/>
          </p:cNvSpPr>
          <p:nvPr>
            <p:ph idx="1"/>
          </p:nvPr>
        </p:nvSpPr>
        <p:spPr/>
        <p:txBody>
          <a:bodyPr/>
          <a:lstStyle/>
          <a:p>
            <a:pPr algn="just"/>
            <a:r>
              <a:rPr lang="en-IN" u="sng" dirty="0" smtClean="0"/>
              <a:t>Structures</a:t>
            </a:r>
            <a:r>
              <a:rPr lang="en-IN" dirty="0" smtClean="0"/>
              <a:t>:-The arrangement of and relations between the parts or elements of something complex.</a:t>
            </a:r>
          </a:p>
          <a:p>
            <a:pPr algn="just"/>
            <a:r>
              <a:rPr lang="en-IN" u="sng" dirty="0" smtClean="0"/>
              <a:t>Files</a:t>
            </a:r>
            <a:r>
              <a:rPr lang="en-IN" dirty="0" smtClean="0"/>
              <a:t>:-A file represents a sequence of bytes on the disk where a group of related data is stored, File is created for permanent storage of data and also it is a ready made structure.</a:t>
            </a:r>
          </a:p>
          <a:p>
            <a:pPr algn="just"/>
            <a:r>
              <a:rPr lang="en-IN" u="sng" dirty="0" smtClean="0"/>
              <a:t>Arrays</a:t>
            </a:r>
            <a:r>
              <a:rPr lang="en-IN" dirty="0" smtClean="0"/>
              <a:t>:-An arrays is a collection of data items, all of the same type, accessed using a common name.</a:t>
            </a:r>
            <a:endParaRPr lang="en-IN" dirty="0"/>
          </a:p>
        </p:txBody>
      </p:sp>
    </p:spTree>
    <p:extLst>
      <p:ext uri="{BB962C8B-B14F-4D97-AF65-F5344CB8AC3E}">
        <p14:creationId xmlns:p14="http://schemas.microsoft.com/office/powerpoint/2010/main" val="1777351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ile:George W Bush approval ratings.svg - Wikimedia Common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936" y="592182"/>
            <a:ext cx="10711543" cy="5564777"/>
          </a:xfrm>
          <a:prstGeom prst="rect">
            <a:avLst/>
          </a:prstGeom>
        </p:spPr>
      </p:pic>
    </p:spTree>
    <p:extLst>
      <p:ext uri="{BB962C8B-B14F-4D97-AF65-F5344CB8AC3E}">
        <p14:creationId xmlns:p14="http://schemas.microsoft.com/office/powerpoint/2010/main" val="600982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2266165"/>
          </a:xfrm>
        </p:spPr>
        <p:txBody>
          <a:bodyPr>
            <a:normAutofit/>
          </a:bodyPr>
          <a:lstStyle/>
          <a:p>
            <a:pPr marL="457200" indent="-457200">
              <a:buFont typeface="Wingdings" panose="05000000000000000000" pitchFamily="2" charset="2"/>
              <a:buChar char="Ø"/>
            </a:pPr>
            <a:r>
              <a:rPr lang="en-IN" sz="3200" b="1" dirty="0"/>
              <a:t>INTRODUCTION ABOUT TRP RATINGS</a:t>
            </a:r>
          </a:p>
        </p:txBody>
      </p:sp>
      <p:sp>
        <p:nvSpPr>
          <p:cNvPr id="3" name="Content Placeholder 2"/>
          <p:cNvSpPr>
            <a:spLocks noGrp="1"/>
          </p:cNvSpPr>
          <p:nvPr>
            <p:ph idx="1"/>
          </p:nvPr>
        </p:nvSpPr>
        <p:spPr/>
        <p:txBody>
          <a:bodyPr>
            <a:normAutofit/>
          </a:bodyPr>
          <a:lstStyle/>
          <a:p>
            <a:pPr algn="just"/>
            <a:r>
              <a:rPr lang="en-IN" dirty="0" smtClean="0"/>
              <a:t>          Television Rating Point(TRP) is a tool provided to judge which programmers are viewed the most. This gives us an index of the choice of the people and also the popularity of a particular channel. For calculation purpose, a device is attached to the TV set in a few thousand viewers houses for judging purpose. These number are treated as a sample from the overall TV owners in different geographical and demographic sectors</a:t>
            </a:r>
            <a:endParaRPr lang="en-IN" dirty="0"/>
          </a:p>
        </p:txBody>
      </p:sp>
    </p:spTree>
    <p:extLst>
      <p:ext uri="{BB962C8B-B14F-4D97-AF65-F5344CB8AC3E}">
        <p14:creationId xmlns:p14="http://schemas.microsoft.com/office/powerpoint/2010/main" val="2752219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2187788"/>
          </a:xfrm>
        </p:spPr>
        <p:txBody>
          <a:bodyPr>
            <a:normAutofit/>
          </a:bodyPr>
          <a:lstStyle/>
          <a:p>
            <a:pPr marL="571500" indent="-571500">
              <a:buFont typeface="Wingdings" panose="05000000000000000000" pitchFamily="2" charset="2"/>
              <a:buChar char="Ø"/>
            </a:pPr>
            <a:r>
              <a:rPr lang="en-IN" sz="3200" b="1" dirty="0"/>
              <a:t>HARDWARE REQUIREMENTS</a:t>
            </a:r>
          </a:p>
        </p:txBody>
      </p:sp>
      <p:sp>
        <p:nvSpPr>
          <p:cNvPr id="3" name="Content Placeholder 2"/>
          <p:cNvSpPr>
            <a:spLocks noGrp="1"/>
          </p:cNvSpPr>
          <p:nvPr>
            <p:ph idx="1"/>
          </p:nvPr>
        </p:nvSpPr>
        <p:spPr/>
        <p:txBody>
          <a:bodyPr>
            <a:normAutofit/>
          </a:bodyPr>
          <a:lstStyle/>
          <a:p>
            <a:pPr>
              <a:buFont typeface="Courier New" panose="02070309020205020404" pitchFamily="49" charset="0"/>
              <a:buChar char="o"/>
            </a:pPr>
            <a:r>
              <a:rPr lang="en-IN" sz="2800" dirty="0" smtClean="0"/>
              <a:t>System        :-        </a:t>
            </a:r>
            <a:r>
              <a:rPr lang="en-IN" sz="2800" dirty="0"/>
              <a:t>I</a:t>
            </a:r>
            <a:r>
              <a:rPr lang="en-IN" sz="2800" dirty="0" smtClean="0"/>
              <a:t>ntel core i5(7</a:t>
            </a:r>
            <a:r>
              <a:rPr lang="en-IN" sz="2800" baseline="30000" dirty="0" smtClean="0"/>
              <a:t>th</a:t>
            </a:r>
            <a:r>
              <a:rPr lang="en-IN" sz="2800" dirty="0" smtClean="0"/>
              <a:t> Gen) </a:t>
            </a:r>
          </a:p>
          <a:p>
            <a:pPr>
              <a:buFont typeface="Courier New" panose="02070309020205020404" pitchFamily="49" charset="0"/>
              <a:buChar char="o"/>
            </a:pPr>
            <a:r>
              <a:rPr lang="en-IN" sz="2800" dirty="0" smtClean="0"/>
              <a:t>Hard Disk   :-        120 GB</a:t>
            </a:r>
          </a:p>
          <a:p>
            <a:pPr>
              <a:buFont typeface="Courier New" panose="02070309020205020404" pitchFamily="49" charset="0"/>
              <a:buChar char="o"/>
            </a:pPr>
            <a:r>
              <a:rPr lang="en-IN" sz="2800" dirty="0" smtClean="0"/>
              <a:t>Monitor       :-        15” LED</a:t>
            </a:r>
          </a:p>
          <a:p>
            <a:pPr>
              <a:buFont typeface="Courier New" panose="02070309020205020404" pitchFamily="49" charset="0"/>
              <a:buChar char="o"/>
            </a:pPr>
            <a:r>
              <a:rPr lang="en-IN" sz="2800" dirty="0" smtClean="0"/>
              <a:t>Input Device :-       Keyboard, Mouse</a:t>
            </a:r>
          </a:p>
          <a:p>
            <a:pPr>
              <a:buFont typeface="Courier New" panose="02070309020205020404" pitchFamily="49" charset="0"/>
              <a:buChar char="o"/>
            </a:pPr>
            <a:r>
              <a:rPr lang="en-IN" sz="2800" dirty="0" smtClean="0"/>
              <a:t>Ram               :-      4GB  </a:t>
            </a:r>
            <a:endParaRPr lang="en-IN" sz="2800" dirty="0"/>
          </a:p>
        </p:txBody>
      </p:sp>
    </p:spTree>
    <p:extLst>
      <p:ext uri="{BB962C8B-B14F-4D97-AF65-F5344CB8AC3E}">
        <p14:creationId xmlns:p14="http://schemas.microsoft.com/office/powerpoint/2010/main" val="854102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8247F19-FACE-3D46-98C2-B20B18055DE5}"/>
              </a:ext>
            </a:extLst>
          </p:cNvPr>
          <p:cNvSpPr txBox="1"/>
          <p:nvPr/>
        </p:nvSpPr>
        <p:spPr>
          <a:xfrm>
            <a:off x="1201783" y="2514599"/>
            <a:ext cx="9795816" cy="1815882"/>
          </a:xfrm>
          <a:prstGeom prst="rect">
            <a:avLst/>
          </a:prstGeom>
          <a:noFill/>
        </p:spPr>
        <p:txBody>
          <a:bodyPr wrap="square" rtlCol="0">
            <a:spAutoFit/>
          </a:bodyPr>
          <a:lstStyle/>
          <a:p>
            <a:pPr marL="457200" indent="-457200" algn="l">
              <a:buFont typeface="Courier New" panose="02070309020205020404" pitchFamily="49" charset="0"/>
              <a:buChar char="o"/>
            </a:pPr>
            <a:r>
              <a:rPr lang="en-US" sz="2800" dirty="0" smtClean="0"/>
              <a:t>Operating System    :-         Windows 10</a:t>
            </a:r>
          </a:p>
          <a:p>
            <a:pPr marL="457200" indent="-457200" algn="l">
              <a:buFont typeface="Courier New" panose="02070309020205020404" pitchFamily="49" charset="0"/>
              <a:buChar char="o"/>
            </a:pPr>
            <a:r>
              <a:rPr lang="en-US" sz="2800" dirty="0" smtClean="0"/>
              <a:t>Coding Language     :-          C</a:t>
            </a:r>
          </a:p>
          <a:p>
            <a:pPr marL="457200" indent="-457200" algn="l">
              <a:buFont typeface="Courier New" panose="02070309020205020404" pitchFamily="49" charset="0"/>
              <a:buChar char="o"/>
            </a:pPr>
            <a:r>
              <a:rPr lang="en-US" sz="2800" dirty="0" smtClean="0"/>
              <a:t>Tool                         :-          Dev C++,Turbo++</a:t>
            </a:r>
          </a:p>
          <a:p>
            <a:pPr algn="l"/>
            <a:endParaRPr lang="en-US" sz="2800" dirty="0"/>
          </a:p>
        </p:txBody>
      </p:sp>
      <p:sp>
        <p:nvSpPr>
          <p:cNvPr id="5" name="Title 4">
            <a:extLst>
              <a:ext uri="{FF2B5EF4-FFF2-40B4-BE49-F238E27FC236}">
                <a16:creationId xmlns:a16="http://schemas.microsoft.com/office/drawing/2014/main" id="{7DE681EB-9E6B-0E43-8B77-EE071A441C14}"/>
              </a:ext>
            </a:extLst>
          </p:cNvPr>
          <p:cNvSpPr>
            <a:spLocks noGrp="1"/>
          </p:cNvSpPr>
          <p:nvPr>
            <p:ph type="title"/>
          </p:nvPr>
        </p:nvSpPr>
        <p:spPr>
          <a:xfrm>
            <a:off x="1396403" y="1386138"/>
            <a:ext cx="9601196" cy="1565100"/>
          </a:xfrm>
        </p:spPr>
        <p:txBody>
          <a:bodyPr>
            <a:normAutofit/>
          </a:bodyPr>
          <a:lstStyle/>
          <a:p>
            <a:pPr marL="457200" indent="-457200">
              <a:buFont typeface="Arial" panose="020B0604020202020204" pitchFamily="34" charset="0"/>
              <a:buChar char="•"/>
            </a:pPr>
            <a:r>
              <a:rPr lang="en-US" sz="3200" b="1" dirty="0"/>
              <a:t>SOFTWARE REQUIREMENTS</a:t>
            </a:r>
          </a:p>
        </p:txBody>
      </p:sp>
    </p:spTree>
    <p:extLst>
      <p:ext uri="{BB962C8B-B14F-4D97-AF65-F5344CB8AC3E}">
        <p14:creationId xmlns:p14="http://schemas.microsoft.com/office/powerpoint/2010/main" val="1683060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2257457"/>
          </a:xfrm>
        </p:spPr>
        <p:txBody>
          <a:bodyPr>
            <a:normAutofit/>
          </a:bodyPr>
          <a:lstStyle/>
          <a:p>
            <a:pPr marL="457200" indent="-457200">
              <a:buFont typeface="Wingdings" panose="05000000000000000000" pitchFamily="2" charset="2"/>
              <a:buChar char="Ø"/>
            </a:pPr>
            <a:r>
              <a:rPr lang="en-IN" sz="3600" b="1" dirty="0" smtClean="0"/>
              <a:t>EXISTING SYSTEM</a:t>
            </a:r>
            <a:endParaRPr lang="en-IN" sz="3600" b="1" dirty="0"/>
          </a:p>
        </p:txBody>
      </p:sp>
      <p:sp>
        <p:nvSpPr>
          <p:cNvPr id="3" name="Content Placeholder 2"/>
          <p:cNvSpPr>
            <a:spLocks noGrp="1"/>
          </p:cNvSpPr>
          <p:nvPr>
            <p:ph idx="1"/>
          </p:nvPr>
        </p:nvSpPr>
        <p:spPr/>
        <p:txBody>
          <a:bodyPr>
            <a:normAutofit/>
          </a:bodyPr>
          <a:lstStyle/>
          <a:p>
            <a:pPr algn="just">
              <a:buFont typeface="Courier New" panose="02070309020205020404" pitchFamily="49" charset="0"/>
              <a:buChar char="o"/>
            </a:pPr>
            <a:r>
              <a:rPr lang="en-IN" sz="2800" dirty="0" smtClean="0"/>
              <a:t>Exposure to people who wish to do well in the entertainment industry.</a:t>
            </a:r>
          </a:p>
          <a:p>
            <a:pPr algn="just">
              <a:buFont typeface="Courier New" panose="02070309020205020404" pitchFamily="49" charset="0"/>
              <a:buChar char="o"/>
            </a:pPr>
            <a:r>
              <a:rPr lang="en-IN" sz="2800" dirty="0" smtClean="0"/>
              <a:t>Teach you the exactly how not to behave in public.</a:t>
            </a:r>
          </a:p>
          <a:p>
            <a:pPr algn="just">
              <a:buFont typeface="Courier New" panose="02070309020205020404" pitchFamily="49" charset="0"/>
              <a:buChar char="o"/>
            </a:pPr>
            <a:r>
              <a:rPr lang="en-IN" sz="2800" dirty="0" smtClean="0"/>
              <a:t>Provide employment to poor workers who work in the entertainment industry.</a:t>
            </a:r>
          </a:p>
          <a:p>
            <a:pPr algn="just">
              <a:buFont typeface="Courier New" panose="02070309020205020404" pitchFamily="49" charset="0"/>
              <a:buChar char="o"/>
            </a:pPr>
            <a:r>
              <a:rPr lang="en-IN" sz="2800" dirty="0"/>
              <a:t> </a:t>
            </a:r>
            <a:r>
              <a:rPr lang="en-IN" sz="2800" dirty="0" smtClean="0"/>
              <a:t>The poor background winner can get some money.</a:t>
            </a:r>
            <a:endParaRPr lang="en-IN" sz="2800" dirty="0"/>
          </a:p>
        </p:txBody>
      </p:sp>
    </p:spTree>
    <p:extLst>
      <p:ext uri="{BB962C8B-B14F-4D97-AF65-F5344CB8AC3E}">
        <p14:creationId xmlns:p14="http://schemas.microsoft.com/office/powerpoint/2010/main" val="1473738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2449045"/>
          </a:xfrm>
        </p:spPr>
        <p:txBody>
          <a:bodyPr>
            <a:normAutofit/>
          </a:bodyPr>
          <a:lstStyle/>
          <a:p>
            <a:pPr marL="571500" indent="-571500">
              <a:buFont typeface="Wingdings" panose="05000000000000000000" pitchFamily="2" charset="2"/>
              <a:buChar char="Ø"/>
            </a:pPr>
            <a:r>
              <a:rPr lang="en-IN" sz="3600" dirty="0" smtClean="0"/>
              <a:t>PROPOSED SYSTEM </a:t>
            </a:r>
            <a:endParaRPr lang="en-IN" sz="3600" dirty="0"/>
          </a:p>
        </p:txBody>
      </p:sp>
      <p:sp>
        <p:nvSpPr>
          <p:cNvPr id="3" name="Content Placeholder 2"/>
          <p:cNvSpPr>
            <a:spLocks noGrp="1"/>
          </p:cNvSpPr>
          <p:nvPr>
            <p:ph idx="1"/>
          </p:nvPr>
        </p:nvSpPr>
        <p:spPr/>
        <p:txBody>
          <a:bodyPr/>
          <a:lstStyle/>
          <a:p>
            <a:r>
              <a:rPr lang="en-IN" dirty="0" smtClean="0"/>
              <a:t>Now a days we are seeing so many TV programmes which are casting every single second so I proposed a system to make a competition between the one media to the another media.</a:t>
            </a:r>
          </a:p>
          <a:p>
            <a:r>
              <a:rPr lang="en-IN" dirty="0" smtClean="0"/>
              <a:t>When we take the average of the program which is casting given by the customer. The average should be greater than the “8”.</a:t>
            </a:r>
          </a:p>
          <a:p>
            <a:r>
              <a:rPr lang="en-IN" dirty="0" smtClean="0"/>
              <a:t>S0 I just make the competition between the one media to the another media  the which media will be is first </a:t>
            </a:r>
            <a:r>
              <a:rPr lang="en-IN" dirty="0" err="1" smtClean="0"/>
              <a:t>palce</a:t>
            </a:r>
            <a:r>
              <a:rPr lang="en-IN" dirty="0"/>
              <a:t>.</a:t>
            </a:r>
            <a:endParaRPr lang="en-IN" dirty="0" smtClean="0"/>
          </a:p>
        </p:txBody>
      </p:sp>
    </p:spTree>
    <p:extLst>
      <p:ext uri="{BB962C8B-B14F-4D97-AF65-F5344CB8AC3E}">
        <p14:creationId xmlns:p14="http://schemas.microsoft.com/office/powerpoint/2010/main" val="327324485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232</TotalTime>
  <Words>836</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Courier New</vt:lpstr>
      <vt:lpstr>Garamond</vt:lpstr>
      <vt:lpstr>Wingdings</vt:lpstr>
      <vt:lpstr>Organic</vt:lpstr>
      <vt:lpstr>TRP RATING  FOR TELECOMMUNICATION SERVICE</vt:lpstr>
      <vt:lpstr>ABSTRACT</vt:lpstr>
      <vt:lpstr>CONTENTS</vt:lpstr>
      <vt:lpstr>PowerPoint Presentation</vt:lpstr>
      <vt:lpstr>INTRODUCTION ABOUT TRP RATINGS</vt:lpstr>
      <vt:lpstr>HARDWARE REQUIREMENTS</vt:lpstr>
      <vt:lpstr>SOFTWARE REQUIREMENTS</vt:lpstr>
      <vt:lpstr>EXISTING SYSTEM</vt:lpstr>
      <vt:lpstr>PROPOSED SYSTEM </vt:lpstr>
      <vt:lpstr>IMPLEMENTATION</vt:lpstr>
      <vt:lpstr>PowerPoint Presentation</vt:lpstr>
      <vt:lpstr>CONCLUSION</vt:lpstr>
      <vt:lpstr>PowerPoint Presentation</vt:lpstr>
      <vt:lpstr>QUERIES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TRP RATING  FOR TELECOMMUNICATION SERVICE</dc:title>
  <dc:creator>sreenath reddy</dc:creator>
  <cp:lastModifiedBy>sreenath reddy</cp:lastModifiedBy>
  <cp:revision>26</cp:revision>
  <dcterms:created xsi:type="dcterms:W3CDTF">2018-10-04T16:28:39Z</dcterms:created>
  <dcterms:modified xsi:type="dcterms:W3CDTF">2018-10-05T16:37:25Z</dcterms:modified>
</cp:coreProperties>
</file>