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7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3000" y="3946525"/>
            <a:ext cx="163576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000" dirty="0" smtClean="0">
                <a:latin typeface="Arial MT"/>
                <a:cs typeface="Arial MT"/>
              </a:rPr>
              <a:t>S</a:t>
            </a:r>
            <a:r>
              <a:rPr lang="en-US" sz="1000" dirty="0" smtClean="0">
                <a:latin typeface="Arial MT"/>
                <a:cs typeface="Arial MT"/>
              </a:rPr>
              <a:t>REENATH VIKARAM M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3000" y="4251325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>
                <a:latin typeface="Arial MT"/>
                <a:cs typeface="Arial MT"/>
              </a:rPr>
              <a:t>: </a:t>
            </a:r>
            <a:r>
              <a:rPr sz="1650" spc="-232" baseline="-5050">
                <a:latin typeface="Arial MT"/>
                <a:cs typeface="Arial MT"/>
              </a:rPr>
              <a:t> </a:t>
            </a:r>
            <a:r>
              <a:rPr sz="1000" smtClean="0">
                <a:latin typeface="Arial MT"/>
                <a:cs typeface="Arial MT"/>
              </a:rPr>
              <a:t>511321104</a:t>
            </a:r>
            <a:r>
              <a:rPr lang="en-US" sz="1000" smtClean="0">
                <a:latin typeface="Arial MT"/>
                <a:cs typeface="Arial MT"/>
              </a:rPr>
              <a:t>095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Picture 4" descr="Screenshot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355725"/>
            <a:ext cx="6276041" cy="3528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733925" cy="6908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400" b="1" spc="-5" dirty="0">
                <a:latin typeface="Arial"/>
                <a:cs typeface="Arial"/>
              </a:rPr>
              <a:t>Sevice-page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98525"/>
            <a:ext cx="7162800" cy="4027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1163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Slide 9</vt:lpstr>
      <vt:lpstr>Next Gen Employability Program</vt:lpstr>
      <vt:lpstr>Homepage</vt:lpstr>
      <vt:lpstr>Slide 12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admin</dc:creator>
  <cp:lastModifiedBy>admin</cp:lastModifiedBy>
  <cp:revision>3</cp:revision>
  <dcterms:created xsi:type="dcterms:W3CDTF">2024-04-07T08:33:41Z</dcterms:created>
  <dcterms:modified xsi:type="dcterms:W3CDTF">2024-04-08T05:01:45Z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