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6" r:id="rId3"/>
    <p:sldId id="268" r:id="rId4"/>
    <p:sldId id="261" r:id="rId5"/>
    <p:sldId id="279" r:id="rId6"/>
    <p:sldId id="278" r:id="rId7"/>
    <p:sldId id="266" r:id="rId8"/>
    <p:sldId id="276" r:id="rId9"/>
    <p:sldId id="274" r:id="rId10"/>
    <p:sldId id="280" r:id="rId11"/>
    <p:sldId id="281" r:id="rId12"/>
    <p:sldId id="282" r:id="rId13"/>
    <p:sldId id="283"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E631"/>
    <a:srgbClr val="D88A3C"/>
    <a:srgbClr val="D4802C"/>
    <a:srgbClr val="33BAD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7D2869-6640-4657-964E-F03D3D57A6A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A408D9A-12B6-4E4A-94F5-3909396BD05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70E0730-2B83-4AE1-B5F4-48AB7394F0ED}"/>
              </a:ext>
            </a:extLst>
          </p:cNvPr>
          <p:cNvSpPr>
            <a:spLocks noGrp="1"/>
          </p:cNvSpPr>
          <p:nvPr>
            <p:ph type="dt" sz="half" idx="10"/>
          </p:nvPr>
        </p:nvSpPr>
        <p:spPr/>
        <p:txBody>
          <a:bodyPr/>
          <a:lstStyle/>
          <a:p>
            <a:fld id="{61D74C62-8D34-4207-B9D4-EDDB8E3116DD}" type="datetimeFigureOut">
              <a:rPr lang="en-US" smtClean="0"/>
              <a:t>6/18/2020</a:t>
            </a:fld>
            <a:endParaRPr lang="en-US"/>
          </a:p>
        </p:txBody>
      </p:sp>
      <p:sp>
        <p:nvSpPr>
          <p:cNvPr id="5" name="Footer Placeholder 4">
            <a:extLst>
              <a:ext uri="{FF2B5EF4-FFF2-40B4-BE49-F238E27FC236}">
                <a16:creationId xmlns:a16="http://schemas.microsoft.com/office/drawing/2014/main" id="{F7A1A135-71C9-4388-8089-4939F47EEA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BF5A2F-A259-4C31-B0C3-53AE31C36568}"/>
              </a:ext>
            </a:extLst>
          </p:cNvPr>
          <p:cNvSpPr>
            <a:spLocks noGrp="1"/>
          </p:cNvSpPr>
          <p:nvPr>
            <p:ph type="sldNum" sz="quarter" idx="12"/>
          </p:nvPr>
        </p:nvSpPr>
        <p:spPr/>
        <p:txBody>
          <a:bodyPr/>
          <a:lstStyle/>
          <a:p>
            <a:fld id="{FD901D01-745D-4384-8A44-00D94EBA97C9}" type="slidenum">
              <a:rPr lang="en-US" smtClean="0"/>
              <a:t>‹#›</a:t>
            </a:fld>
            <a:endParaRPr lang="en-US"/>
          </a:p>
        </p:txBody>
      </p:sp>
    </p:spTree>
    <p:extLst>
      <p:ext uri="{BB962C8B-B14F-4D97-AF65-F5344CB8AC3E}">
        <p14:creationId xmlns:p14="http://schemas.microsoft.com/office/powerpoint/2010/main" val="13970046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43726-0721-4595-998D-370556042D2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E43DF4C-1ADD-499A-B3F2-043979B8C61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B07D3E-36D5-45EE-9BB0-023DA20A0962}"/>
              </a:ext>
            </a:extLst>
          </p:cNvPr>
          <p:cNvSpPr>
            <a:spLocks noGrp="1"/>
          </p:cNvSpPr>
          <p:nvPr>
            <p:ph type="dt" sz="half" idx="10"/>
          </p:nvPr>
        </p:nvSpPr>
        <p:spPr/>
        <p:txBody>
          <a:bodyPr/>
          <a:lstStyle/>
          <a:p>
            <a:fld id="{61D74C62-8D34-4207-B9D4-EDDB8E3116DD}" type="datetimeFigureOut">
              <a:rPr lang="en-US" smtClean="0"/>
              <a:t>6/18/2020</a:t>
            </a:fld>
            <a:endParaRPr lang="en-US"/>
          </a:p>
        </p:txBody>
      </p:sp>
      <p:sp>
        <p:nvSpPr>
          <p:cNvPr id="5" name="Footer Placeholder 4">
            <a:extLst>
              <a:ext uri="{FF2B5EF4-FFF2-40B4-BE49-F238E27FC236}">
                <a16:creationId xmlns:a16="http://schemas.microsoft.com/office/drawing/2014/main" id="{9191B706-F145-42A4-AF20-5042D2F673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068236-928C-4A17-B1F8-783A054707E6}"/>
              </a:ext>
            </a:extLst>
          </p:cNvPr>
          <p:cNvSpPr>
            <a:spLocks noGrp="1"/>
          </p:cNvSpPr>
          <p:nvPr>
            <p:ph type="sldNum" sz="quarter" idx="12"/>
          </p:nvPr>
        </p:nvSpPr>
        <p:spPr/>
        <p:txBody>
          <a:bodyPr/>
          <a:lstStyle/>
          <a:p>
            <a:fld id="{FD901D01-745D-4384-8A44-00D94EBA97C9}" type="slidenum">
              <a:rPr lang="en-US" smtClean="0"/>
              <a:t>‹#›</a:t>
            </a:fld>
            <a:endParaRPr lang="en-US"/>
          </a:p>
        </p:txBody>
      </p:sp>
    </p:spTree>
    <p:extLst>
      <p:ext uri="{BB962C8B-B14F-4D97-AF65-F5344CB8AC3E}">
        <p14:creationId xmlns:p14="http://schemas.microsoft.com/office/powerpoint/2010/main" val="35394195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A342E4D-3DE6-4B31-9F05-DCBB2CBA93C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507BED3-2E5E-474E-AAED-8FF64CA1396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6BF77B-9CB5-4DC0-BD63-4FC83B1348B7}"/>
              </a:ext>
            </a:extLst>
          </p:cNvPr>
          <p:cNvSpPr>
            <a:spLocks noGrp="1"/>
          </p:cNvSpPr>
          <p:nvPr>
            <p:ph type="dt" sz="half" idx="10"/>
          </p:nvPr>
        </p:nvSpPr>
        <p:spPr/>
        <p:txBody>
          <a:bodyPr/>
          <a:lstStyle/>
          <a:p>
            <a:fld id="{61D74C62-8D34-4207-B9D4-EDDB8E3116DD}" type="datetimeFigureOut">
              <a:rPr lang="en-US" smtClean="0"/>
              <a:t>6/18/2020</a:t>
            </a:fld>
            <a:endParaRPr lang="en-US"/>
          </a:p>
        </p:txBody>
      </p:sp>
      <p:sp>
        <p:nvSpPr>
          <p:cNvPr id="5" name="Footer Placeholder 4">
            <a:extLst>
              <a:ext uri="{FF2B5EF4-FFF2-40B4-BE49-F238E27FC236}">
                <a16:creationId xmlns:a16="http://schemas.microsoft.com/office/drawing/2014/main" id="{CBB8124D-E264-46BE-951E-763848240A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5F3248-B848-4D25-B716-235734F806F9}"/>
              </a:ext>
            </a:extLst>
          </p:cNvPr>
          <p:cNvSpPr>
            <a:spLocks noGrp="1"/>
          </p:cNvSpPr>
          <p:nvPr>
            <p:ph type="sldNum" sz="quarter" idx="12"/>
          </p:nvPr>
        </p:nvSpPr>
        <p:spPr/>
        <p:txBody>
          <a:bodyPr/>
          <a:lstStyle/>
          <a:p>
            <a:fld id="{FD901D01-745D-4384-8A44-00D94EBA97C9}" type="slidenum">
              <a:rPr lang="en-US" smtClean="0"/>
              <a:t>‹#›</a:t>
            </a:fld>
            <a:endParaRPr lang="en-US"/>
          </a:p>
        </p:txBody>
      </p:sp>
    </p:spTree>
    <p:extLst>
      <p:ext uri="{BB962C8B-B14F-4D97-AF65-F5344CB8AC3E}">
        <p14:creationId xmlns:p14="http://schemas.microsoft.com/office/powerpoint/2010/main" val="37884784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over Slide layout">
    <p:bg>
      <p:bgPr>
        <a:solidFill>
          <a:schemeClr val="accent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5135893" y="2393204"/>
            <a:ext cx="7056107" cy="1440161"/>
          </a:xfrm>
          <a:prstGeom prst="rect">
            <a:avLst/>
          </a:prstGeom>
        </p:spPr>
        <p:txBody>
          <a:bodyPr anchor="ctr"/>
          <a:lstStyle>
            <a:lvl1pPr marL="0" indent="0" algn="l">
              <a:lnSpc>
                <a:spcPct val="100000"/>
              </a:lnSpc>
              <a:buNone/>
              <a:defRPr b="0" baseline="0">
                <a:solidFill>
                  <a:schemeClr val="bg1"/>
                </a:solidFill>
                <a:latin typeface="+mj-lt"/>
                <a:cs typeface="Arial" pitchFamily="34" charset="0"/>
              </a:defRPr>
            </a:lvl1pPr>
          </a:lstStyle>
          <a:p>
            <a:r>
              <a:rPr lang="en-US" altLang="ko-KR" dirty="0">
                <a:ea typeface="맑은 고딕" pitchFamily="50" charset="-127"/>
              </a:rPr>
              <a:t>FREE </a:t>
            </a:r>
          </a:p>
          <a:p>
            <a:r>
              <a:rPr lang="en-US" altLang="ko-KR" dirty="0">
                <a:ea typeface="맑은 고딕" pitchFamily="50" charset="-127"/>
              </a:rPr>
              <a:t>PPT TEMPLATES</a:t>
            </a:r>
            <a:endParaRPr lang="en-US" altLang="ko-KR" dirty="0"/>
          </a:p>
        </p:txBody>
      </p:sp>
      <p:sp>
        <p:nvSpPr>
          <p:cNvPr id="11" name="Text Placeholder 9"/>
          <p:cNvSpPr>
            <a:spLocks noGrp="1"/>
          </p:cNvSpPr>
          <p:nvPr>
            <p:ph type="body" sz="quarter" idx="11" hasCustomPrompt="1"/>
          </p:nvPr>
        </p:nvSpPr>
        <p:spPr>
          <a:xfrm>
            <a:off x="5135696" y="3929373"/>
            <a:ext cx="7056107" cy="651755"/>
          </a:xfrm>
          <a:prstGeom prst="rect">
            <a:avLst/>
          </a:prstGeom>
        </p:spPr>
        <p:txBody>
          <a:bodyPr anchor="ctr"/>
          <a:lstStyle>
            <a:lvl1pPr marL="0" indent="0" algn="l">
              <a:spcBef>
                <a:spcPts val="0"/>
              </a:spcBef>
              <a:buNone/>
              <a:defRPr sz="1867" b="0" baseline="0">
                <a:solidFill>
                  <a:schemeClr val="bg1"/>
                </a:solidFill>
                <a:latin typeface="+mn-lt"/>
                <a:cs typeface="Arial" pitchFamily="34" charset="0"/>
              </a:defRPr>
            </a:lvl1pPr>
          </a:lstStyle>
          <a:p>
            <a:pPr>
              <a:spcBef>
                <a:spcPts val="0"/>
              </a:spcBef>
              <a:defRPr/>
            </a:pPr>
            <a:r>
              <a:rPr lang="en-US" altLang="ko-KR" b="1" dirty="0"/>
              <a:t>INSERT THE TITLE </a:t>
            </a:r>
          </a:p>
          <a:p>
            <a:pPr>
              <a:spcBef>
                <a:spcPts val="0"/>
              </a:spcBef>
              <a:defRPr/>
            </a:pPr>
            <a:r>
              <a:rPr lang="en-US" altLang="ko-KR" b="1" dirty="0"/>
              <a:t>OF YOUR PRESENTATION HERE</a:t>
            </a:r>
            <a:endParaRPr lang="en-US" altLang="ko-KR" dirty="0"/>
          </a:p>
        </p:txBody>
      </p:sp>
      <p:pic>
        <p:nvPicPr>
          <p:cNvPr id="1026" name="Picture 2" descr="E:\002-KIMS BUSINESS\007-02-Fullslidesppt-Contents\20161228\02-edu\bulb-item.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536854" y="876466"/>
            <a:ext cx="2353733" cy="52239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4699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3_Basic Layout">
    <p:spTree>
      <p:nvGrpSpPr>
        <p:cNvPr id="1" name=""/>
        <p:cNvGrpSpPr/>
        <p:nvPr/>
      </p:nvGrpSpPr>
      <p:grpSpPr>
        <a:xfrm>
          <a:off x="0" y="0"/>
          <a:ext cx="0" cy="0"/>
          <a:chOff x="0" y="0"/>
          <a:chExt cx="0" cy="0"/>
        </a:xfrm>
      </p:grpSpPr>
      <p:sp>
        <p:nvSpPr>
          <p:cNvPr id="2" name="Rectangle 1"/>
          <p:cNvSpPr/>
          <p:nvPr userDrawn="1"/>
        </p:nvSpPr>
        <p:spPr>
          <a:xfrm>
            <a:off x="0" y="4533123"/>
            <a:ext cx="12192000" cy="232487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a:p>
        </p:txBody>
      </p:sp>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4" name="Oval 3"/>
          <p:cNvSpPr/>
          <p:nvPr userDrawn="1"/>
        </p:nvSpPr>
        <p:spPr>
          <a:xfrm>
            <a:off x="5391415" y="3813043"/>
            <a:ext cx="1440160" cy="1440160"/>
          </a:xfrm>
          <a:prstGeom prst="ellipse">
            <a:avLst/>
          </a:prstGeom>
          <a:solidFill>
            <a:schemeClr val="accent1"/>
          </a:solidFill>
          <a:ln w="635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pic>
        <p:nvPicPr>
          <p:cNvPr id="5" name="Picture 2" descr="E:\002-KIMS BUSINESS\007-02-Fullslidesppt-Contents\20161228\02-edu\bulb-item.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5877409" y="4013590"/>
            <a:ext cx="468171" cy="10390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6580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Agenda Layout">
    <p:spTree>
      <p:nvGrpSpPr>
        <p:cNvPr id="1" name=""/>
        <p:cNvGrpSpPr/>
        <p:nvPr/>
      </p:nvGrpSpPr>
      <p:grpSpPr>
        <a:xfrm>
          <a:off x="0" y="0"/>
          <a:ext cx="0" cy="0"/>
          <a:chOff x="0" y="0"/>
          <a:chExt cx="0" cy="0"/>
        </a:xfrm>
      </p:grpSpPr>
      <p:sp>
        <p:nvSpPr>
          <p:cNvPr id="6" name="Rectangle 5"/>
          <p:cNvSpPr/>
          <p:nvPr userDrawn="1"/>
        </p:nvSpPr>
        <p:spPr>
          <a:xfrm>
            <a:off x="-3472" y="0"/>
            <a:ext cx="211223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pic>
        <p:nvPicPr>
          <p:cNvPr id="3074" name="Picture 2" descr="E:\002-KIMS BUSINESS\007-02-Fullslidesppt-Contents\20161228\02-edu\bulb-item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52645" y="1250975"/>
            <a:ext cx="2112235" cy="4687944"/>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descr="E:\002-KIMS BUSINESS\007-02-Fullslidesppt-Contents\20161228\02-edu\bulb-item.png"/>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r="50000"/>
          <a:stretch/>
        </p:blipFill>
        <p:spPr bwMode="auto">
          <a:xfrm>
            <a:off x="1052646" y="1250975"/>
            <a:ext cx="1056117" cy="46879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31107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Images and Contents Layout">
    <p:spTree>
      <p:nvGrpSpPr>
        <p:cNvPr id="1" name=""/>
        <p:cNvGrpSpPr/>
        <p:nvPr/>
      </p:nvGrpSpPr>
      <p:grpSpPr>
        <a:xfrm>
          <a:off x="0" y="0"/>
          <a:ext cx="0" cy="0"/>
          <a:chOff x="0" y="0"/>
          <a:chExt cx="0" cy="0"/>
        </a:xfrm>
      </p:grpSpPr>
      <p:sp>
        <p:nvSpPr>
          <p:cNvPr id="7" name="Rectangle 6"/>
          <p:cNvSpPr/>
          <p:nvPr userDrawn="1"/>
        </p:nvSpPr>
        <p:spPr>
          <a:xfrm>
            <a:off x="0" y="3909485"/>
            <a:ext cx="12192000" cy="294851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a:p>
        </p:txBody>
      </p:sp>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3" descr="D:\Fullppt\005-PNG이미지\노트북.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407701" y="1508787"/>
            <a:ext cx="9640360" cy="4903243"/>
          </a:xfrm>
          <a:prstGeom prst="rect">
            <a:avLst/>
          </a:prstGeom>
          <a:noFill/>
          <a:extLst>
            <a:ext uri="{909E8E84-426E-40DD-AFC4-6F175D3DCCD1}">
              <a14:hiddenFill xmlns:a14="http://schemas.microsoft.com/office/drawing/2010/main">
                <a:solidFill>
                  <a:srgbClr val="FFFFFF"/>
                </a:solidFill>
              </a14:hiddenFill>
            </a:ext>
          </a:extLst>
        </p:spPr>
      </p:pic>
      <p:sp>
        <p:nvSpPr>
          <p:cNvPr id="6" name="Picture Placeholder 2"/>
          <p:cNvSpPr>
            <a:spLocks noGrp="1"/>
          </p:cNvSpPr>
          <p:nvPr>
            <p:ph type="pic" idx="1" hasCustomPrompt="1"/>
          </p:nvPr>
        </p:nvSpPr>
        <p:spPr>
          <a:xfrm>
            <a:off x="6017974" y="2168343"/>
            <a:ext cx="4620289" cy="3416807"/>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3" name="Rectangle 2"/>
          <p:cNvSpPr/>
          <p:nvPr userDrawn="1"/>
        </p:nvSpPr>
        <p:spPr>
          <a:xfrm>
            <a:off x="623392" y="4485118"/>
            <a:ext cx="4032448" cy="13441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Tree>
    <p:extLst>
      <p:ext uri="{BB962C8B-B14F-4D97-AF65-F5344CB8AC3E}">
        <p14:creationId xmlns:p14="http://schemas.microsoft.com/office/powerpoint/2010/main" val="18175085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_Contents slide layout">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89254204-7576-4E7F-BCC2-47087CDF8998}"/>
              </a:ext>
            </a:extLst>
          </p:cNvPr>
          <p:cNvSpPr/>
          <p:nvPr/>
        </p:nvSpPr>
        <p:spPr>
          <a:xfrm rot="1200000">
            <a:off x="-311854" y="-189268"/>
            <a:ext cx="714157" cy="2226584"/>
          </a:xfrm>
          <a:custGeom>
            <a:avLst/>
            <a:gdLst>
              <a:gd name="connsiteX0" fmla="*/ 622717 w 714157"/>
              <a:gd name="connsiteY0" fmla="*/ 33281 h 2226584"/>
              <a:gd name="connsiteX1" fmla="*/ 714157 w 714157"/>
              <a:gd name="connsiteY1" fmla="*/ 0 h 2226584"/>
              <a:gd name="connsiteX2" fmla="*/ 714157 w 714157"/>
              <a:gd name="connsiteY2" fmla="*/ 2226584 h 2226584"/>
              <a:gd name="connsiteX3" fmla="*/ 622717 w 714157"/>
              <a:gd name="connsiteY3" fmla="*/ 1975355 h 2226584"/>
              <a:gd name="connsiteX4" fmla="*/ 329492 w 714157"/>
              <a:gd name="connsiteY4" fmla="*/ 140006 h 2226584"/>
              <a:gd name="connsiteX5" fmla="*/ 329492 w 714157"/>
              <a:gd name="connsiteY5" fmla="*/ 1169726 h 2226584"/>
              <a:gd name="connsiteX6" fmla="*/ 238052 w 714157"/>
              <a:gd name="connsiteY6" fmla="*/ 918496 h 2226584"/>
              <a:gd name="connsiteX7" fmla="*/ 238052 w 714157"/>
              <a:gd name="connsiteY7" fmla="*/ 173288 h 2226584"/>
              <a:gd name="connsiteX8" fmla="*/ 567544 w 714157"/>
              <a:gd name="connsiteY8" fmla="*/ 53362 h 2226584"/>
              <a:gd name="connsiteX9" fmla="*/ 567544 w 714157"/>
              <a:gd name="connsiteY9" fmla="*/ 1823768 h 2226584"/>
              <a:gd name="connsiteX10" fmla="*/ 384664 w 714157"/>
              <a:gd name="connsiteY10" fmla="*/ 1321310 h 2226584"/>
              <a:gd name="connsiteX11" fmla="*/ 384664 w 714157"/>
              <a:gd name="connsiteY11" fmla="*/ 119925 h 2226584"/>
              <a:gd name="connsiteX12" fmla="*/ 0 w 714157"/>
              <a:gd name="connsiteY12" fmla="*/ 259931 h 2226584"/>
              <a:gd name="connsiteX13" fmla="*/ 182880 w 714157"/>
              <a:gd name="connsiteY13" fmla="*/ 193369 h 2226584"/>
              <a:gd name="connsiteX14" fmla="*/ 182880 w 714157"/>
              <a:gd name="connsiteY14" fmla="*/ 766913 h 2226584"/>
              <a:gd name="connsiteX15" fmla="*/ 0 w 714157"/>
              <a:gd name="connsiteY15" fmla="*/ 264454 h 2226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14157" h="2226584">
                <a:moveTo>
                  <a:pt x="622717" y="33281"/>
                </a:moveTo>
                <a:lnTo>
                  <a:pt x="714157" y="0"/>
                </a:lnTo>
                <a:lnTo>
                  <a:pt x="714157" y="2226584"/>
                </a:lnTo>
                <a:lnTo>
                  <a:pt x="622717" y="1975355"/>
                </a:lnTo>
                <a:close/>
                <a:moveTo>
                  <a:pt x="329492" y="140006"/>
                </a:moveTo>
                <a:lnTo>
                  <a:pt x="329492" y="1169726"/>
                </a:lnTo>
                <a:lnTo>
                  <a:pt x="238052" y="918496"/>
                </a:lnTo>
                <a:lnTo>
                  <a:pt x="238052" y="173288"/>
                </a:lnTo>
                <a:close/>
                <a:moveTo>
                  <a:pt x="567544" y="53362"/>
                </a:moveTo>
                <a:lnTo>
                  <a:pt x="567544" y="1823768"/>
                </a:lnTo>
                <a:lnTo>
                  <a:pt x="384664" y="1321310"/>
                </a:lnTo>
                <a:lnTo>
                  <a:pt x="384664" y="119925"/>
                </a:lnTo>
                <a:close/>
                <a:moveTo>
                  <a:pt x="0" y="259931"/>
                </a:moveTo>
                <a:lnTo>
                  <a:pt x="182880" y="193369"/>
                </a:lnTo>
                <a:lnTo>
                  <a:pt x="182880" y="766913"/>
                </a:lnTo>
                <a:lnTo>
                  <a:pt x="0" y="264454"/>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 Placeholder 9"/>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3313048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Basic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4" name="Rectangle 3"/>
          <p:cNvSpPr/>
          <p:nvPr userDrawn="1"/>
        </p:nvSpPr>
        <p:spPr>
          <a:xfrm>
            <a:off x="0" y="6618000"/>
            <a:ext cx="12192000" cy="24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5" name="Rectangle 4"/>
          <p:cNvSpPr/>
          <p:nvPr userDrawn="1"/>
        </p:nvSpPr>
        <p:spPr>
          <a:xfrm>
            <a:off x="0" y="0"/>
            <a:ext cx="12192000" cy="9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Tree>
    <p:extLst>
      <p:ext uri="{BB962C8B-B14F-4D97-AF65-F5344CB8AC3E}">
        <p14:creationId xmlns:p14="http://schemas.microsoft.com/office/powerpoint/2010/main" val="318759410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4_Basic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21811714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C9EA1-E5C2-4781-90DE-7A04A4FF5A3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2888509-F071-4D79-82BF-94DFF2909F8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3EE9A2-A3F1-403C-86C5-CD307F11E33B}"/>
              </a:ext>
            </a:extLst>
          </p:cNvPr>
          <p:cNvSpPr>
            <a:spLocks noGrp="1"/>
          </p:cNvSpPr>
          <p:nvPr>
            <p:ph type="dt" sz="half" idx="10"/>
          </p:nvPr>
        </p:nvSpPr>
        <p:spPr/>
        <p:txBody>
          <a:bodyPr/>
          <a:lstStyle/>
          <a:p>
            <a:fld id="{61D74C62-8D34-4207-B9D4-EDDB8E3116DD}" type="datetimeFigureOut">
              <a:rPr lang="en-US" smtClean="0"/>
              <a:t>6/18/2020</a:t>
            </a:fld>
            <a:endParaRPr lang="en-US"/>
          </a:p>
        </p:txBody>
      </p:sp>
      <p:sp>
        <p:nvSpPr>
          <p:cNvPr id="5" name="Footer Placeholder 4">
            <a:extLst>
              <a:ext uri="{FF2B5EF4-FFF2-40B4-BE49-F238E27FC236}">
                <a16:creationId xmlns:a16="http://schemas.microsoft.com/office/drawing/2014/main" id="{26DD6DF9-381E-48E2-A81A-BB93E8CC9C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C95581-3603-47B2-803E-33820AB66761}"/>
              </a:ext>
            </a:extLst>
          </p:cNvPr>
          <p:cNvSpPr>
            <a:spLocks noGrp="1"/>
          </p:cNvSpPr>
          <p:nvPr>
            <p:ph type="sldNum" sz="quarter" idx="12"/>
          </p:nvPr>
        </p:nvSpPr>
        <p:spPr/>
        <p:txBody>
          <a:bodyPr/>
          <a:lstStyle/>
          <a:p>
            <a:fld id="{FD901D01-745D-4384-8A44-00D94EBA97C9}" type="slidenum">
              <a:rPr lang="en-US" smtClean="0"/>
              <a:t>‹#›</a:t>
            </a:fld>
            <a:endParaRPr lang="en-US"/>
          </a:p>
        </p:txBody>
      </p:sp>
    </p:spTree>
    <p:extLst>
      <p:ext uri="{BB962C8B-B14F-4D97-AF65-F5344CB8AC3E}">
        <p14:creationId xmlns:p14="http://schemas.microsoft.com/office/powerpoint/2010/main" val="36213030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A1BC0-F84A-4753-8B38-3B8750E24CA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6D34115-E3C7-437E-AA34-E7975E34242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1918198-00D5-437C-906C-BE3A58DF4CCC}"/>
              </a:ext>
            </a:extLst>
          </p:cNvPr>
          <p:cNvSpPr>
            <a:spLocks noGrp="1"/>
          </p:cNvSpPr>
          <p:nvPr>
            <p:ph type="dt" sz="half" idx="10"/>
          </p:nvPr>
        </p:nvSpPr>
        <p:spPr/>
        <p:txBody>
          <a:bodyPr/>
          <a:lstStyle/>
          <a:p>
            <a:fld id="{61D74C62-8D34-4207-B9D4-EDDB8E3116DD}" type="datetimeFigureOut">
              <a:rPr lang="en-US" smtClean="0"/>
              <a:t>6/18/2020</a:t>
            </a:fld>
            <a:endParaRPr lang="en-US"/>
          </a:p>
        </p:txBody>
      </p:sp>
      <p:sp>
        <p:nvSpPr>
          <p:cNvPr id="5" name="Footer Placeholder 4">
            <a:extLst>
              <a:ext uri="{FF2B5EF4-FFF2-40B4-BE49-F238E27FC236}">
                <a16:creationId xmlns:a16="http://schemas.microsoft.com/office/drawing/2014/main" id="{3A3D3DDF-5335-4EDE-AA76-D6E62F4D43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6D8E22-0971-47C0-B789-707700C3DA46}"/>
              </a:ext>
            </a:extLst>
          </p:cNvPr>
          <p:cNvSpPr>
            <a:spLocks noGrp="1"/>
          </p:cNvSpPr>
          <p:nvPr>
            <p:ph type="sldNum" sz="quarter" idx="12"/>
          </p:nvPr>
        </p:nvSpPr>
        <p:spPr/>
        <p:txBody>
          <a:bodyPr/>
          <a:lstStyle/>
          <a:p>
            <a:fld id="{FD901D01-745D-4384-8A44-00D94EBA97C9}" type="slidenum">
              <a:rPr lang="en-US" smtClean="0"/>
              <a:t>‹#›</a:t>
            </a:fld>
            <a:endParaRPr lang="en-US"/>
          </a:p>
        </p:txBody>
      </p:sp>
    </p:spTree>
    <p:extLst>
      <p:ext uri="{BB962C8B-B14F-4D97-AF65-F5344CB8AC3E}">
        <p14:creationId xmlns:p14="http://schemas.microsoft.com/office/powerpoint/2010/main" val="22942341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8CB88-D138-4E70-B256-DE1B2739E61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F81DA85-3E7D-4BC9-BE1F-619C88B19F8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D0F322C-C8F8-48C0-983E-7F08132EFEC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0ADFFBB-27AC-493C-8721-7F9F56012986}"/>
              </a:ext>
            </a:extLst>
          </p:cNvPr>
          <p:cNvSpPr>
            <a:spLocks noGrp="1"/>
          </p:cNvSpPr>
          <p:nvPr>
            <p:ph type="dt" sz="half" idx="10"/>
          </p:nvPr>
        </p:nvSpPr>
        <p:spPr/>
        <p:txBody>
          <a:bodyPr/>
          <a:lstStyle/>
          <a:p>
            <a:fld id="{61D74C62-8D34-4207-B9D4-EDDB8E3116DD}" type="datetimeFigureOut">
              <a:rPr lang="en-US" smtClean="0"/>
              <a:t>6/18/2020</a:t>
            </a:fld>
            <a:endParaRPr lang="en-US"/>
          </a:p>
        </p:txBody>
      </p:sp>
      <p:sp>
        <p:nvSpPr>
          <p:cNvPr id="6" name="Footer Placeholder 5">
            <a:extLst>
              <a:ext uri="{FF2B5EF4-FFF2-40B4-BE49-F238E27FC236}">
                <a16:creationId xmlns:a16="http://schemas.microsoft.com/office/drawing/2014/main" id="{708E108C-A01A-4145-B12F-03378AFF2A6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798263-F439-46A3-8746-36A8A26C595B}"/>
              </a:ext>
            </a:extLst>
          </p:cNvPr>
          <p:cNvSpPr>
            <a:spLocks noGrp="1"/>
          </p:cNvSpPr>
          <p:nvPr>
            <p:ph type="sldNum" sz="quarter" idx="12"/>
          </p:nvPr>
        </p:nvSpPr>
        <p:spPr/>
        <p:txBody>
          <a:bodyPr/>
          <a:lstStyle/>
          <a:p>
            <a:fld id="{FD901D01-745D-4384-8A44-00D94EBA97C9}" type="slidenum">
              <a:rPr lang="en-US" smtClean="0"/>
              <a:t>‹#›</a:t>
            </a:fld>
            <a:endParaRPr lang="en-US"/>
          </a:p>
        </p:txBody>
      </p:sp>
    </p:spTree>
    <p:extLst>
      <p:ext uri="{BB962C8B-B14F-4D97-AF65-F5344CB8AC3E}">
        <p14:creationId xmlns:p14="http://schemas.microsoft.com/office/powerpoint/2010/main" val="33651366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A29B9-6AA3-4E33-9AA4-935058EE0D7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A81A169-2281-4E00-B9F9-4B86E3DC9A0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C2AA497-267E-4C60-B23B-610330D6CBD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32513A0-EA72-455E-88E4-66C226280FF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9CD45DD-C50E-4E19-8BE6-4B1CB2A0354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C7C9F1A-1937-4B80-BF83-2134A7C33A4D}"/>
              </a:ext>
            </a:extLst>
          </p:cNvPr>
          <p:cNvSpPr>
            <a:spLocks noGrp="1"/>
          </p:cNvSpPr>
          <p:nvPr>
            <p:ph type="dt" sz="half" idx="10"/>
          </p:nvPr>
        </p:nvSpPr>
        <p:spPr/>
        <p:txBody>
          <a:bodyPr/>
          <a:lstStyle/>
          <a:p>
            <a:fld id="{61D74C62-8D34-4207-B9D4-EDDB8E3116DD}" type="datetimeFigureOut">
              <a:rPr lang="en-US" smtClean="0"/>
              <a:t>6/18/2020</a:t>
            </a:fld>
            <a:endParaRPr lang="en-US"/>
          </a:p>
        </p:txBody>
      </p:sp>
      <p:sp>
        <p:nvSpPr>
          <p:cNvPr id="8" name="Footer Placeholder 7">
            <a:extLst>
              <a:ext uri="{FF2B5EF4-FFF2-40B4-BE49-F238E27FC236}">
                <a16:creationId xmlns:a16="http://schemas.microsoft.com/office/drawing/2014/main" id="{E875D8EE-74E6-43F4-8C8B-407C7BD1414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0A6B8BA-D5F9-4E00-A767-D5D372281CD3}"/>
              </a:ext>
            </a:extLst>
          </p:cNvPr>
          <p:cNvSpPr>
            <a:spLocks noGrp="1"/>
          </p:cNvSpPr>
          <p:nvPr>
            <p:ph type="sldNum" sz="quarter" idx="12"/>
          </p:nvPr>
        </p:nvSpPr>
        <p:spPr/>
        <p:txBody>
          <a:bodyPr/>
          <a:lstStyle/>
          <a:p>
            <a:fld id="{FD901D01-745D-4384-8A44-00D94EBA97C9}" type="slidenum">
              <a:rPr lang="en-US" smtClean="0"/>
              <a:t>‹#›</a:t>
            </a:fld>
            <a:endParaRPr lang="en-US"/>
          </a:p>
        </p:txBody>
      </p:sp>
    </p:spTree>
    <p:extLst>
      <p:ext uri="{BB962C8B-B14F-4D97-AF65-F5344CB8AC3E}">
        <p14:creationId xmlns:p14="http://schemas.microsoft.com/office/powerpoint/2010/main" val="965762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0C3D4-1BE7-4A66-B125-FB482B61A9A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7DB085B-1F0D-48C6-9B3C-098E0B7E085C}"/>
              </a:ext>
            </a:extLst>
          </p:cNvPr>
          <p:cNvSpPr>
            <a:spLocks noGrp="1"/>
          </p:cNvSpPr>
          <p:nvPr>
            <p:ph type="dt" sz="half" idx="10"/>
          </p:nvPr>
        </p:nvSpPr>
        <p:spPr/>
        <p:txBody>
          <a:bodyPr/>
          <a:lstStyle/>
          <a:p>
            <a:fld id="{61D74C62-8D34-4207-B9D4-EDDB8E3116DD}" type="datetimeFigureOut">
              <a:rPr lang="en-US" smtClean="0"/>
              <a:t>6/18/2020</a:t>
            </a:fld>
            <a:endParaRPr lang="en-US"/>
          </a:p>
        </p:txBody>
      </p:sp>
      <p:sp>
        <p:nvSpPr>
          <p:cNvPr id="4" name="Footer Placeholder 3">
            <a:extLst>
              <a:ext uri="{FF2B5EF4-FFF2-40B4-BE49-F238E27FC236}">
                <a16:creationId xmlns:a16="http://schemas.microsoft.com/office/drawing/2014/main" id="{86513ECB-3EFD-4407-BD5A-BC3A1044363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914A87F-0053-4931-92CC-417E7F8F6DE4}"/>
              </a:ext>
            </a:extLst>
          </p:cNvPr>
          <p:cNvSpPr>
            <a:spLocks noGrp="1"/>
          </p:cNvSpPr>
          <p:nvPr>
            <p:ph type="sldNum" sz="quarter" idx="12"/>
          </p:nvPr>
        </p:nvSpPr>
        <p:spPr/>
        <p:txBody>
          <a:bodyPr/>
          <a:lstStyle/>
          <a:p>
            <a:fld id="{FD901D01-745D-4384-8A44-00D94EBA97C9}" type="slidenum">
              <a:rPr lang="en-US" smtClean="0"/>
              <a:t>‹#›</a:t>
            </a:fld>
            <a:endParaRPr lang="en-US"/>
          </a:p>
        </p:txBody>
      </p:sp>
    </p:spTree>
    <p:extLst>
      <p:ext uri="{BB962C8B-B14F-4D97-AF65-F5344CB8AC3E}">
        <p14:creationId xmlns:p14="http://schemas.microsoft.com/office/powerpoint/2010/main" val="31985656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6DFD1F4-AEFD-4C06-8117-3460B2876857}"/>
              </a:ext>
            </a:extLst>
          </p:cNvPr>
          <p:cNvSpPr>
            <a:spLocks noGrp="1"/>
          </p:cNvSpPr>
          <p:nvPr>
            <p:ph type="dt" sz="half" idx="10"/>
          </p:nvPr>
        </p:nvSpPr>
        <p:spPr/>
        <p:txBody>
          <a:bodyPr/>
          <a:lstStyle/>
          <a:p>
            <a:fld id="{61D74C62-8D34-4207-B9D4-EDDB8E3116DD}" type="datetimeFigureOut">
              <a:rPr lang="en-US" smtClean="0"/>
              <a:t>6/18/2020</a:t>
            </a:fld>
            <a:endParaRPr lang="en-US"/>
          </a:p>
        </p:txBody>
      </p:sp>
      <p:sp>
        <p:nvSpPr>
          <p:cNvPr id="3" name="Footer Placeholder 2">
            <a:extLst>
              <a:ext uri="{FF2B5EF4-FFF2-40B4-BE49-F238E27FC236}">
                <a16:creationId xmlns:a16="http://schemas.microsoft.com/office/drawing/2014/main" id="{B26C7CC6-65FB-42B1-ACBC-036E3A5AED5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83745FA-CDC4-488A-B422-2B656CE9AA96}"/>
              </a:ext>
            </a:extLst>
          </p:cNvPr>
          <p:cNvSpPr>
            <a:spLocks noGrp="1"/>
          </p:cNvSpPr>
          <p:nvPr>
            <p:ph type="sldNum" sz="quarter" idx="12"/>
          </p:nvPr>
        </p:nvSpPr>
        <p:spPr/>
        <p:txBody>
          <a:bodyPr/>
          <a:lstStyle/>
          <a:p>
            <a:fld id="{FD901D01-745D-4384-8A44-00D94EBA97C9}" type="slidenum">
              <a:rPr lang="en-US" smtClean="0"/>
              <a:t>‹#›</a:t>
            </a:fld>
            <a:endParaRPr lang="en-US"/>
          </a:p>
        </p:txBody>
      </p:sp>
    </p:spTree>
    <p:extLst>
      <p:ext uri="{BB962C8B-B14F-4D97-AF65-F5344CB8AC3E}">
        <p14:creationId xmlns:p14="http://schemas.microsoft.com/office/powerpoint/2010/main" val="29092427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D648E-C6BF-4D40-AAE2-8B5568AD3FC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04287EB-FF5E-48C8-8C23-230D952ABF5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EBA893B-9E0C-4C54-BA90-21F0EE9C94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FB26B72-DB9D-47B4-A642-A3A679848FB9}"/>
              </a:ext>
            </a:extLst>
          </p:cNvPr>
          <p:cNvSpPr>
            <a:spLocks noGrp="1"/>
          </p:cNvSpPr>
          <p:nvPr>
            <p:ph type="dt" sz="half" idx="10"/>
          </p:nvPr>
        </p:nvSpPr>
        <p:spPr/>
        <p:txBody>
          <a:bodyPr/>
          <a:lstStyle/>
          <a:p>
            <a:fld id="{61D74C62-8D34-4207-B9D4-EDDB8E3116DD}" type="datetimeFigureOut">
              <a:rPr lang="en-US" smtClean="0"/>
              <a:t>6/18/2020</a:t>
            </a:fld>
            <a:endParaRPr lang="en-US"/>
          </a:p>
        </p:txBody>
      </p:sp>
      <p:sp>
        <p:nvSpPr>
          <p:cNvPr id="6" name="Footer Placeholder 5">
            <a:extLst>
              <a:ext uri="{FF2B5EF4-FFF2-40B4-BE49-F238E27FC236}">
                <a16:creationId xmlns:a16="http://schemas.microsoft.com/office/drawing/2014/main" id="{757218DC-7974-45B9-8672-5EF88752F57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DEE5268-AFD5-4014-BE9D-226BC02D490C}"/>
              </a:ext>
            </a:extLst>
          </p:cNvPr>
          <p:cNvSpPr>
            <a:spLocks noGrp="1"/>
          </p:cNvSpPr>
          <p:nvPr>
            <p:ph type="sldNum" sz="quarter" idx="12"/>
          </p:nvPr>
        </p:nvSpPr>
        <p:spPr/>
        <p:txBody>
          <a:bodyPr/>
          <a:lstStyle/>
          <a:p>
            <a:fld id="{FD901D01-745D-4384-8A44-00D94EBA97C9}" type="slidenum">
              <a:rPr lang="en-US" smtClean="0"/>
              <a:t>‹#›</a:t>
            </a:fld>
            <a:endParaRPr lang="en-US"/>
          </a:p>
        </p:txBody>
      </p:sp>
    </p:spTree>
    <p:extLst>
      <p:ext uri="{BB962C8B-B14F-4D97-AF65-F5344CB8AC3E}">
        <p14:creationId xmlns:p14="http://schemas.microsoft.com/office/powerpoint/2010/main" val="26840692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44824-C7D7-4173-AB84-3872CE188AF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BFCD09D-2ADF-4FCE-BA01-163CD4CBD6B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93D274A-210C-45DD-A3FC-01B576C0055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DA7F6C5-DD3A-4841-B6B8-38586C626932}"/>
              </a:ext>
            </a:extLst>
          </p:cNvPr>
          <p:cNvSpPr>
            <a:spLocks noGrp="1"/>
          </p:cNvSpPr>
          <p:nvPr>
            <p:ph type="dt" sz="half" idx="10"/>
          </p:nvPr>
        </p:nvSpPr>
        <p:spPr/>
        <p:txBody>
          <a:bodyPr/>
          <a:lstStyle/>
          <a:p>
            <a:fld id="{61D74C62-8D34-4207-B9D4-EDDB8E3116DD}" type="datetimeFigureOut">
              <a:rPr lang="en-US" smtClean="0"/>
              <a:t>6/18/2020</a:t>
            </a:fld>
            <a:endParaRPr lang="en-US"/>
          </a:p>
        </p:txBody>
      </p:sp>
      <p:sp>
        <p:nvSpPr>
          <p:cNvPr id="6" name="Footer Placeholder 5">
            <a:extLst>
              <a:ext uri="{FF2B5EF4-FFF2-40B4-BE49-F238E27FC236}">
                <a16:creationId xmlns:a16="http://schemas.microsoft.com/office/drawing/2014/main" id="{59AA25C3-033A-439E-B434-DB973045B2D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8745C4-B01A-4C12-9BF9-3F934B05BB08}"/>
              </a:ext>
            </a:extLst>
          </p:cNvPr>
          <p:cNvSpPr>
            <a:spLocks noGrp="1"/>
          </p:cNvSpPr>
          <p:nvPr>
            <p:ph type="sldNum" sz="quarter" idx="12"/>
          </p:nvPr>
        </p:nvSpPr>
        <p:spPr/>
        <p:txBody>
          <a:bodyPr/>
          <a:lstStyle/>
          <a:p>
            <a:fld id="{FD901D01-745D-4384-8A44-00D94EBA97C9}" type="slidenum">
              <a:rPr lang="en-US" smtClean="0"/>
              <a:t>‹#›</a:t>
            </a:fld>
            <a:endParaRPr lang="en-US"/>
          </a:p>
        </p:txBody>
      </p:sp>
    </p:spTree>
    <p:extLst>
      <p:ext uri="{BB962C8B-B14F-4D97-AF65-F5344CB8AC3E}">
        <p14:creationId xmlns:p14="http://schemas.microsoft.com/office/powerpoint/2010/main" val="17105509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629267E-9E35-413A-BD3D-BD0F7A0FE9A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EB3EA47-D2BD-4DC3-A775-C7A646C572D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BB91F9-307B-4249-994B-9E8B06A8A0F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1D74C62-8D34-4207-B9D4-EDDB8E3116DD}" type="datetimeFigureOut">
              <a:rPr lang="en-US" smtClean="0"/>
              <a:t>6/18/2020</a:t>
            </a:fld>
            <a:endParaRPr lang="en-US"/>
          </a:p>
        </p:txBody>
      </p:sp>
      <p:sp>
        <p:nvSpPr>
          <p:cNvPr id="5" name="Footer Placeholder 4">
            <a:extLst>
              <a:ext uri="{FF2B5EF4-FFF2-40B4-BE49-F238E27FC236}">
                <a16:creationId xmlns:a16="http://schemas.microsoft.com/office/drawing/2014/main" id="{30453AC3-B44C-442A-A642-2B28A3D4B91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5BE38B1-EF4E-4D4C-BC26-6A54DE70548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D901D01-745D-4384-8A44-00D94EBA97C9}" type="slidenum">
              <a:rPr lang="en-US" smtClean="0"/>
              <a:t>‹#›</a:t>
            </a:fld>
            <a:endParaRPr lang="en-US"/>
          </a:p>
        </p:txBody>
      </p:sp>
    </p:spTree>
    <p:extLst>
      <p:ext uri="{BB962C8B-B14F-4D97-AF65-F5344CB8AC3E}">
        <p14:creationId xmlns:p14="http://schemas.microsoft.com/office/powerpoint/2010/main" val="4850546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g"/><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normAutofit lnSpcReduction="10000"/>
          </a:bodyPr>
          <a:lstStyle/>
          <a:p>
            <a:r>
              <a:rPr lang="en-US" altLang="ko-KR" sz="9600" dirty="0">
                <a:latin typeface="Algerian" panose="04020705040A02060702" pitchFamily="82" charset="0"/>
              </a:rPr>
              <a:t>IOT</a:t>
            </a:r>
          </a:p>
        </p:txBody>
      </p:sp>
      <p:sp>
        <p:nvSpPr>
          <p:cNvPr id="4" name="Text Placeholder 3"/>
          <p:cNvSpPr>
            <a:spLocks noGrp="1"/>
          </p:cNvSpPr>
          <p:nvPr>
            <p:ph type="body" sz="quarter" idx="11"/>
          </p:nvPr>
        </p:nvSpPr>
        <p:spPr>
          <a:xfrm>
            <a:off x="4367808" y="3938251"/>
            <a:ext cx="7823995" cy="939787"/>
          </a:xfrm>
        </p:spPr>
        <p:txBody>
          <a:bodyPr/>
          <a:lstStyle/>
          <a:p>
            <a:pPr>
              <a:defRPr/>
            </a:pPr>
            <a:r>
              <a:rPr lang="en-US" altLang="ko-KR" sz="2400" b="1" dirty="0">
                <a:latin typeface="Algerian" panose="04020705040A02060702" pitchFamily="82" charset="0"/>
              </a:rPr>
              <a:t>SMART STREET LIGHT MONITORING AND CONTROLLING</a:t>
            </a:r>
          </a:p>
        </p:txBody>
      </p:sp>
    </p:spTree>
    <p:extLst>
      <p:ext uri="{BB962C8B-B14F-4D97-AF65-F5344CB8AC3E}">
        <p14:creationId xmlns:p14="http://schemas.microsoft.com/office/powerpoint/2010/main" val="29718413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2" name="Straight Arrow Connector 21">
            <a:extLst>
              <a:ext uri="{FF2B5EF4-FFF2-40B4-BE49-F238E27FC236}">
                <a16:creationId xmlns:a16="http://schemas.microsoft.com/office/drawing/2014/main" id="{8FD1EF16-05FF-4006-A9BE-3201479FA9DB}"/>
              </a:ext>
            </a:extLst>
          </p:cNvPr>
          <p:cNvCxnSpPr>
            <a:cxnSpLocks/>
          </p:cNvCxnSpPr>
          <p:nvPr/>
        </p:nvCxnSpPr>
        <p:spPr>
          <a:xfrm>
            <a:off x="4055705" y="1737270"/>
            <a:ext cx="1389888" cy="457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3" name="Rectangle: Rounded Corners 22">
            <a:extLst>
              <a:ext uri="{FF2B5EF4-FFF2-40B4-BE49-F238E27FC236}">
                <a16:creationId xmlns:a16="http://schemas.microsoft.com/office/drawing/2014/main" id="{D98C5AE3-47B4-4B70-9128-67FBFCEA66C1}"/>
              </a:ext>
            </a:extLst>
          </p:cNvPr>
          <p:cNvSpPr/>
          <p:nvPr/>
        </p:nvSpPr>
        <p:spPr>
          <a:xfrm>
            <a:off x="2665817" y="1427795"/>
            <a:ext cx="1389888" cy="54864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PIR</a:t>
            </a:r>
          </a:p>
        </p:txBody>
      </p:sp>
      <p:sp>
        <p:nvSpPr>
          <p:cNvPr id="2" name="Rectangle 1">
            <a:extLst>
              <a:ext uri="{FF2B5EF4-FFF2-40B4-BE49-F238E27FC236}">
                <a16:creationId xmlns:a16="http://schemas.microsoft.com/office/drawing/2014/main" id="{DA6EF455-83C3-43F2-8172-9D420E3710F5}"/>
              </a:ext>
            </a:extLst>
          </p:cNvPr>
          <p:cNvSpPr/>
          <p:nvPr/>
        </p:nvSpPr>
        <p:spPr>
          <a:xfrm>
            <a:off x="5445594" y="1427795"/>
            <a:ext cx="1929650" cy="25589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Atmega 328</a:t>
            </a:r>
          </a:p>
        </p:txBody>
      </p:sp>
      <p:cxnSp>
        <p:nvCxnSpPr>
          <p:cNvPr id="4" name="Straight Arrow Connector 3">
            <a:extLst>
              <a:ext uri="{FF2B5EF4-FFF2-40B4-BE49-F238E27FC236}">
                <a16:creationId xmlns:a16="http://schemas.microsoft.com/office/drawing/2014/main" id="{B9E346C9-3406-4625-9A87-3F1357275345}"/>
              </a:ext>
            </a:extLst>
          </p:cNvPr>
          <p:cNvCxnSpPr>
            <a:cxnSpLocks/>
          </p:cNvCxnSpPr>
          <p:nvPr/>
        </p:nvCxnSpPr>
        <p:spPr>
          <a:xfrm>
            <a:off x="7375243" y="2723580"/>
            <a:ext cx="1561849"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5" name="Rectangle: Rounded Corners 4">
            <a:extLst>
              <a:ext uri="{FF2B5EF4-FFF2-40B4-BE49-F238E27FC236}">
                <a16:creationId xmlns:a16="http://schemas.microsoft.com/office/drawing/2014/main" id="{8F9E3070-D72B-4238-8ADE-A9CF6658FC30}"/>
              </a:ext>
            </a:extLst>
          </p:cNvPr>
          <p:cNvSpPr/>
          <p:nvPr/>
        </p:nvSpPr>
        <p:spPr>
          <a:xfrm>
            <a:off x="8937092" y="2173211"/>
            <a:ext cx="1686757" cy="110073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Monitoring Station</a:t>
            </a:r>
          </a:p>
        </p:txBody>
      </p:sp>
      <p:cxnSp>
        <p:nvCxnSpPr>
          <p:cNvPr id="7" name="Straight Arrow Connector 6">
            <a:extLst>
              <a:ext uri="{FF2B5EF4-FFF2-40B4-BE49-F238E27FC236}">
                <a16:creationId xmlns:a16="http://schemas.microsoft.com/office/drawing/2014/main" id="{D9583015-934C-4DDD-B1D7-F137DA6DBFF4}"/>
              </a:ext>
            </a:extLst>
          </p:cNvPr>
          <p:cNvCxnSpPr>
            <a:cxnSpLocks/>
          </p:cNvCxnSpPr>
          <p:nvPr/>
        </p:nvCxnSpPr>
        <p:spPr>
          <a:xfrm flipH="1">
            <a:off x="4986530" y="2993054"/>
            <a:ext cx="45906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8" name="Rectangle: Rounded Corners 7">
            <a:extLst>
              <a:ext uri="{FF2B5EF4-FFF2-40B4-BE49-F238E27FC236}">
                <a16:creationId xmlns:a16="http://schemas.microsoft.com/office/drawing/2014/main" id="{21671F53-197C-4589-8D33-A20E83895C8E}"/>
              </a:ext>
            </a:extLst>
          </p:cNvPr>
          <p:cNvSpPr/>
          <p:nvPr/>
        </p:nvSpPr>
        <p:spPr>
          <a:xfrm>
            <a:off x="3833663" y="2591922"/>
            <a:ext cx="1162975" cy="77892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Current </a:t>
            </a:r>
          </a:p>
          <a:p>
            <a:pPr algn="ctr"/>
            <a:r>
              <a:rPr lang="en-US" dirty="0"/>
              <a:t>Sensor</a:t>
            </a:r>
          </a:p>
        </p:txBody>
      </p:sp>
      <p:cxnSp>
        <p:nvCxnSpPr>
          <p:cNvPr id="10" name="Straight Arrow Connector 9">
            <a:extLst>
              <a:ext uri="{FF2B5EF4-FFF2-40B4-BE49-F238E27FC236}">
                <a16:creationId xmlns:a16="http://schemas.microsoft.com/office/drawing/2014/main" id="{279D44F7-10C4-4DE6-B3FF-BF93AD2DE0A7}"/>
              </a:ext>
            </a:extLst>
          </p:cNvPr>
          <p:cNvCxnSpPr>
            <a:stCxn id="8" idx="1"/>
          </p:cNvCxnSpPr>
          <p:nvPr/>
        </p:nvCxnSpPr>
        <p:spPr>
          <a:xfrm flipH="1" flipV="1">
            <a:off x="3462843" y="2981385"/>
            <a:ext cx="370820"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1" name="Rectangle: Rounded Corners 10">
            <a:extLst>
              <a:ext uri="{FF2B5EF4-FFF2-40B4-BE49-F238E27FC236}">
                <a16:creationId xmlns:a16="http://schemas.microsoft.com/office/drawing/2014/main" id="{906AEEEF-9360-4084-A3A9-F23FF3D4CA28}"/>
              </a:ext>
            </a:extLst>
          </p:cNvPr>
          <p:cNvSpPr/>
          <p:nvPr/>
        </p:nvSpPr>
        <p:spPr>
          <a:xfrm>
            <a:off x="2685381" y="2766673"/>
            <a:ext cx="765521" cy="452761"/>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Relay</a:t>
            </a:r>
          </a:p>
        </p:txBody>
      </p:sp>
      <p:cxnSp>
        <p:nvCxnSpPr>
          <p:cNvPr id="13" name="Straight Arrow Connector 12">
            <a:extLst>
              <a:ext uri="{FF2B5EF4-FFF2-40B4-BE49-F238E27FC236}">
                <a16:creationId xmlns:a16="http://schemas.microsoft.com/office/drawing/2014/main" id="{EE39BBDF-5233-42DA-93B6-1D1FD03FD5DB}"/>
              </a:ext>
            </a:extLst>
          </p:cNvPr>
          <p:cNvCxnSpPr>
            <a:cxnSpLocks/>
          </p:cNvCxnSpPr>
          <p:nvPr/>
        </p:nvCxnSpPr>
        <p:spPr>
          <a:xfrm flipH="1">
            <a:off x="3091098" y="3229560"/>
            <a:ext cx="1" cy="91884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8" name="Rounded Rectangle 51">
            <a:extLst>
              <a:ext uri="{FF2B5EF4-FFF2-40B4-BE49-F238E27FC236}">
                <a16:creationId xmlns:a16="http://schemas.microsoft.com/office/drawing/2014/main" id="{B9029BA5-5784-4D37-A69F-40E132211741}"/>
              </a:ext>
            </a:extLst>
          </p:cNvPr>
          <p:cNvSpPr/>
          <p:nvPr/>
        </p:nvSpPr>
        <p:spPr>
          <a:xfrm rot="5400000" flipH="1">
            <a:off x="2820315" y="4174296"/>
            <a:ext cx="541566" cy="510026"/>
          </a:xfrm>
          <a:custGeom>
            <a:avLst/>
            <a:gdLst/>
            <a:ahLst/>
            <a:cxnLst/>
            <a:rect l="l" t="t" r="r" b="b"/>
            <a:pathLst>
              <a:path w="2928608" h="2758049">
                <a:moveTo>
                  <a:pt x="2797052" y="1199936"/>
                </a:moveTo>
                <a:lnTo>
                  <a:pt x="2797052" y="1541978"/>
                </a:lnTo>
                <a:cubicBezTo>
                  <a:pt x="2797052" y="1578306"/>
                  <a:pt x="2826502" y="1607756"/>
                  <a:pt x="2862830" y="1607756"/>
                </a:cubicBezTo>
                <a:lnTo>
                  <a:pt x="2862830" y="1607755"/>
                </a:lnTo>
                <a:cubicBezTo>
                  <a:pt x="2899158" y="1607755"/>
                  <a:pt x="2928608" y="1578305"/>
                  <a:pt x="2928608" y="1541977"/>
                </a:cubicBezTo>
                <a:lnTo>
                  <a:pt x="2928607" y="1199936"/>
                </a:lnTo>
                <a:cubicBezTo>
                  <a:pt x="2928607" y="1163608"/>
                  <a:pt x="2899158" y="1134159"/>
                  <a:pt x="2862830" y="1134158"/>
                </a:cubicBezTo>
                <a:cubicBezTo>
                  <a:pt x="2826502" y="1134159"/>
                  <a:pt x="2797052" y="1163608"/>
                  <a:pt x="2797052" y="1199936"/>
                </a:cubicBezTo>
                <a:close/>
                <a:moveTo>
                  <a:pt x="2593193" y="1147315"/>
                </a:moveTo>
                <a:lnTo>
                  <a:pt x="2593193" y="1594601"/>
                </a:lnTo>
                <a:cubicBezTo>
                  <a:pt x="2593193" y="1630929"/>
                  <a:pt x="2622643" y="1660379"/>
                  <a:pt x="2658971" y="1660379"/>
                </a:cubicBezTo>
                <a:lnTo>
                  <a:pt x="2658971" y="1660378"/>
                </a:lnTo>
                <a:cubicBezTo>
                  <a:pt x="2695299" y="1660378"/>
                  <a:pt x="2724749" y="1630928"/>
                  <a:pt x="2724749" y="1594600"/>
                </a:cubicBezTo>
                <a:lnTo>
                  <a:pt x="2724748" y="1147315"/>
                </a:lnTo>
                <a:cubicBezTo>
                  <a:pt x="2724748" y="1110987"/>
                  <a:pt x="2695299" y="1081538"/>
                  <a:pt x="2658971" y="1081537"/>
                </a:cubicBezTo>
                <a:cubicBezTo>
                  <a:pt x="2622643" y="1081538"/>
                  <a:pt x="2593193" y="1110987"/>
                  <a:pt x="2593193" y="1147315"/>
                </a:cubicBezTo>
                <a:close/>
                <a:moveTo>
                  <a:pt x="2389334" y="1121004"/>
                </a:moveTo>
                <a:lnTo>
                  <a:pt x="2389334" y="1620912"/>
                </a:lnTo>
                <a:cubicBezTo>
                  <a:pt x="2389334" y="1657240"/>
                  <a:pt x="2418784" y="1686690"/>
                  <a:pt x="2455112" y="1686690"/>
                </a:cubicBezTo>
                <a:lnTo>
                  <a:pt x="2455112" y="1686689"/>
                </a:lnTo>
                <a:cubicBezTo>
                  <a:pt x="2491440" y="1686689"/>
                  <a:pt x="2520890" y="1657239"/>
                  <a:pt x="2520890" y="1620911"/>
                </a:cubicBezTo>
                <a:lnTo>
                  <a:pt x="2520889" y="1121004"/>
                </a:lnTo>
                <a:cubicBezTo>
                  <a:pt x="2520889" y="1084676"/>
                  <a:pt x="2491440" y="1055227"/>
                  <a:pt x="2455112" y="1055226"/>
                </a:cubicBezTo>
                <a:cubicBezTo>
                  <a:pt x="2418784" y="1055227"/>
                  <a:pt x="2389334" y="1084676"/>
                  <a:pt x="2389334" y="1121004"/>
                </a:cubicBezTo>
                <a:close/>
                <a:moveTo>
                  <a:pt x="1314382" y="1247024"/>
                </a:moveTo>
                <a:cubicBezTo>
                  <a:pt x="1314381" y="1225915"/>
                  <a:pt x="1331494" y="1208803"/>
                  <a:pt x="1352603" y="1208803"/>
                </a:cubicBezTo>
                <a:lnTo>
                  <a:pt x="1410313" y="1208803"/>
                </a:lnTo>
                <a:lnTo>
                  <a:pt x="1410313" y="1146778"/>
                </a:lnTo>
                <a:cubicBezTo>
                  <a:pt x="1410313" y="1145599"/>
                  <a:pt x="1410393" y="1144438"/>
                  <a:pt x="1411688" y="1143457"/>
                </a:cubicBezTo>
                <a:lnTo>
                  <a:pt x="1408531" y="1133444"/>
                </a:lnTo>
                <a:cubicBezTo>
                  <a:pt x="1410371" y="1112415"/>
                  <a:pt x="1428909" y="1096860"/>
                  <a:pt x="1449938" y="1098699"/>
                </a:cubicBezTo>
                <a:lnTo>
                  <a:pt x="2236821" y="1167543"/>
                </a:lnTo>
                <a:cubicBezTo>
                  <a:pt x="2257849" y="1169383"/>
                  <a:pt x="2273405" y="1187920"/>
                  <a:pt x="2271565" y="1208950"/>
                </a:cubicBezTo>
                <a:cubicBezTo>
                  <a:pt x="2269725" y="1229978"/>
                  <a:pt x="2251187" y="1245533"/>
                  <a:pt x="2230159" y="1243693"/>
                </a:cubicBezTo>
                <a:cubicBezTo>
                  <a:pt x="1973864" y="1221271"/>
                  <a:pt x="1717570" y="1198849"/>
                  <a:pt x="1461275" y="1176426"/>
                </a:cubicBezTo>
                <a:lnTo>
                  <a:pt x="1461274" y="1208803"/>
                </a:lnTo>
                <a:lnTo>
                  <a:pt x="1518985" y="1208803"/>
                </a:lnTo>
                <a:cubicBezTo>
                  <a:pt x="1540095" y="1208802"/>
                  <a:pt x="1557205" y="1225915"/>
                  <a:pt x="1557206" y="1247025"/>
                </a:cubicBezTo>
                <a:lnTo>
                  <a:pt x="1557207" y="1247023"/>
                </a:lnTo>
                <a:cubicBezTo>
                  <a:pt x="1557207" y="1268132"/>
                  <a:pt x="1540095" y="1285244"/>
                  <a:pt x="1518986" y="1285244"/>
                </a:cubicBezTo>
                <a:cubicBezTo>
                  <a:pt x="1499749" y="1285244"/>
                  <a:pt x="1480511" y="1285243"/>
                  <a:pt x="1461275" y="1285244"/>
                </a:cubicBezTo>
                <a:lnTo>
                  <a:pt x="1461275" y="1337600"/>
                </a:lnTo>
                <a:lnTo>
                  <a:pt x="1518985" y="1337600"/>
                </a:lnTo>
                <a:cubicBezTo>
                  <a:pt x="1540095" y="1337600"/>
                  <a:pt x="1557206" y="1354713"/>
                  <a:pt x="1557206" y="1375821"/>
                </a:cubicBezTo>
                <a:lnTo>
                  <a:pt x="1557207" y="1375820"/>
                </a:lnTo>
                <a:cubicBezTo>
                  <a:pt x="1557206" y="1396928"/>
                  <a:pt x="1540095" y="1414041"/>
                  <a:pt x="1518986" y="1414041"/>
                </a:cubicBezTo>
                <a:cubicBezTo>
                  <a:pt x="1499750" y="1414041"/>
                  <a:pt x="1480511" y="1414041"/>
                  <a:pt x="1461275" y="1414042"/>
                </a:cubicBezTo>
                <a:lnTo>
                  <a:pt x="1461275" y="1466398"/>
                </a:lnTo>
                <a:lnTo>
                  <a:pt x="1518985" y="1466398"/>
                </a:lnTo>
                <a:cubicBezTo>
                  <a:pt x="1540095" y="1466398"/>
                  <a:pt x="1557206" y="1483509"/>
                  <a:pt x="1557206" y="1504618"/>
                </a:cubicBezTo>
                <a:lnTo>
                  <a:pt x="1557207" y="1504619"/>
                </a:lnTo>
                <a:cubicBezTo>
                  <a:pt x="1557207" y="1525727"/>
                  <a:pt x="1540094" y="1542838"/>
                  <a:pt x="1518986" y="1542839"/>
                </a:cubicBezTo>
                <a:cubicBezTo>
                  <a:pt x="1499749" y="1542839"/>
                  <a:pt x="1480511" y="1542838"/>
                  <a:pt x="1461275" y="1542839"/>
                </a:cubicBezTo>
                <a:lnTo>
                  <a:pt x="1461274" y="1575412"/>
                </a:lnTo>
                <a:lnTo>
                  <a:pt x="2226550" y="1494978"/>
                </a:lnTo>
                <a:cubicBezTo>
                  <a:pt x="2247542" y="1492772"/>
                  <a:pt x="2266350" y="1508001"/>
                  <a:pt x="2268556" y="1528995"/>
                </a:cubicBezTo>
                <a:cubicBezTo>
                  <a:pt x="2270763" y="1549988"/>
                  <a:pt x="2255534" y="1568794"/>
                  <a:pt x="2234542" y="1571000"/>
                </a:cubicBezTo>
                <a:cubicBezTo>
                  <a:pt x="1972686" y="1598522"/>
                  <a:pt x="1710833" y="1626046"/>
                  <a:pt x="1448978" y="1653567"/>
                </a:cubicBezTo>
                <a:cubicBezTo>
                  <a:pt x="1427984" y="1655774"/>
                  <a:pt x="1409178" y="1640544"/>
                  <a:pt x="1406971" y="1619551"/>
                </a:cubicBezTo>
                <a:cubicBezTo>
                  <a:pt x="1406474" y="1614827"/>
                  <a:pt x="1406862" y="1610214"/>
                  <a:pt x="1410805" y="1606610"/>
                </a:cubicBezTo>
                <a:lnTo>
                  <a:pt x="1410312" y="1605422"/>
                </a:lnTo>
                <a:lnTo>
                  <a:pt x="1410312" y="1542839"/>
                </a:lnTo>
                <a:lnTo>
                  <a:pt x="1352603" y="1542841"/>
                </a:lnTo>
                <a:cubicBezTo>
                  <a:pt x="1331494" y="1542841"/>
                  <a:pt x="1314382" y="1525729"/>
                  <a:pt x="1314382" y="1504619"/>
                </a:cubicBezTo>
                <a:cubicBezTo>
                  <a:pt x="1314382" y="1483510"/>
                  <a:pt x="1331493" y="1466397"/>
                  <a:pt x="1352603" y="1466398"/>
                </a:cubicBezTo>
                <a:lnTo>
                  <a:pt x="1410312" y="1466398"/>
                </a:lnTo>
                <a:lnTo>
                  <a:pt x="1410313" y="1414042"/>
                </a:lnTo>
                <a:lnTo>
                  <a:pt x="1352603" y="1414042"/>
                </a:lnTo>
                <a:cubicBezTo>
                  <a:pt x="1331494" y="1414041"/>
                  <a:pt x="1314383" y="1396930"/>
                  <a:pt x="1314382" y="1375820"/>
                </a:cubicBezTo>
                <a:cubicBezTo>
                  <a:pt x="1314383" y="1354713"/>
                  <a:pt x="1331494" y="1337600"/>
                  <a:pt x="1352603" y="1337601"/>
                </a:cubicBezTo>
                <a:lnTo>
                  <a:pt x="1410312" y="1337600"/>
                </a:lnTo>
                <a:lnTo>
                  <a:pt x="1410312" y="1285244"/>
                </a:lnTo>
                <a:lnTo>
                  <a:pt x="1352603" y="1285244"/>
                </a:lnTo>
                <a:cubicBezTo>
                  <a:pt x="1331494" y="1285244"/>
                  <a:pt x="1314381" y="1268133"/>
                  <a:pt x="1314382" y="1247024"/>
                </a:cubicBezTo>
                <a:close/>
                <a:moveTo>
                  <a:pt x="1171967" y="72000"/>
                </a:moveTo>
                <a:lnTo>
                  <a:pt x="1171967" y="288000"/>
                </a:lnTo>
                <a:cubicBezTo>
                  <a:pt x="1171967" y="327765"/>
                  <a:pt x="1204202" y="360000"/>
                  <a:pt x="1243967" y="360000"/>
                </a:cubicBezTo>
                <a:cubicBezTo>
                  <a:pt x="1283732" y="360000"/>
                  <a:pt x="1315967" y="327765"/>
                  <a:pt x="1315967" y="288000"/>
                </a:cubicBezTo>
                <a:lnTo>
                  <a:pt x="1315967" y="72000"/>
                </a:lnTo>
                <a:cubicBezTo>
                  <a:pt x="1315967" y="32235"/>
                  <a:pt x="1283732" y="0"/>
                  <a:pt x="1243967" y="0"/>
                </a:cubicBezTo>
                <a:cubicBezTo>
                  <a:pt x="1204202" y="0"/>
                  <a:pt x="1171967" y="32235"/>
                  <a:pt x="1171967" y="72000"/>
                </a:cubicBezTo>
                <a:close/>
                <a:moveTo>
                  <a:pt x="1171966" y="2470049"/>
                </a:moveTo>
                <a:lnTo>
                  <a:pt x="1171966" y="2686049"/>
                </a:lnTo>
                <a:cubicBezTo>
                  <a:pt x="1171966" y="2725814"/>
                  <a:pt x="1204201" y="2758049"/>
                  <a:pt x="1243966" y="2758049"/>
                </a:cubicBezTo>
                <a:cubicBezTo>
                  <a:pt x="1283731" y="2758049"/>
                  <a:pt x="1315966" y="2725814"/>
                  <a:pt x="1315966" y="2686049"/>
                </a:cubicBezTo>
                <a:lnTo>
                  <a:pt x="1315966" y="2470049"/>
                </a:lnTo>
                <a:cubicBezTo>
                  <a:pt x="1315966" y="2430284"/>
                  <a:pt x="1283731" y="2398049"/>
                  <a:pt x="1243966" y="2398049"/>
                </a:cubicBezTo>
                <a:cubicBezTo>
                  <a:pt x="1204201" y="2398049"/>
                  <a:pt x="1171966" y="2430284"/>
                  <a:pt x="1171966" y="2470049"/>
                </a:cubicBezTo>
                <a:close/>
                <a:moveTo>
                  <a:pt x="515345" y="1370958"/>
                </a:moveTo>
                <a:cubicBezTo>
                  <a:pt x="515344" y="1558300"/>
                  <a:pt x="586814" y="1745642"/>
                  <a:pt x="729750" y="1888579"/>
                </a:cubicBezTo>
                <a:cubicBezTo>
                  <a:pt x="1015625" y="2174454"/>
                  <a:pt x="1479119" y="2174454"/>
                  <a:pt x="1764994" y="1888580"/>
                </a:cubicBezTo>
                <a:lnTo>
                  <a:pt x="1940572" y="1713001"/>
                </a:lnTo>
                <a:lnTo>
                  <a:pt x="2136413" y="1713002"/>
                </a:lnTo>
                <a:cubicBezTo>
                  <a:pt x="2215124" y="1713001"/>
                  <a:pt x="2278929" y="1649195"/>
                  <a:pt x="2278929" y="1570486"/>
                </a:cubicBezTo>
                <a:lnTo>
                  <a:pt x="2278929" y="1374645"/>
                </a:lnTo>
                <a:lnTo>
                  <a:pt x="2282614" y="1370959"/>
                </a:lnTo>
                <a:lnTo>
                  <a:pt x="2278929" y="1367272"/>
                </a:lnTo>
                <a:lnTo>
                  <a:pt x="2278929" y="1171432"/>
                </a:lnTo>
                <a:cubicBezTo>
                  <a:pt x="2278929" y="1092722"/>
                  <a:pt x="2215123" y="1028916"/>
                  <a:pt x="2136413" y="1028916"/>
                </a:cubicBezTo>
                <a:lnTo>
                  <a:pt x="1940571" y="1028916"/>
                </a:lnTo>
                <a:cubicBezTo>
                  <a:pt x="1882045" y="970390"/>
                  <a:pt x="1823519" y="911862"/>
                  <a:pt x="1764993" y="853336"/>
                </a:cubicBezTo>
                <a:cubicBezTo>
                  <a:pt x="1479118" y="567461"/>
                  <a:pt x="1015625" y="567462"/>
                  <a:pt x="729750" y="853336"/>
                </a:cubicBezTo>
                <a:cubicBezTo>
                  <a:pt x="586813" y="996273"/>
                  <a:pt x="515344" y="1183616"/>
                  <a:pt x="515345" y="1370958"/>
                </a:cubicBezTo>
                <a:close/>
                <a:moveTo>
                  <a:pt x="388776" y="2386770"/>
                </a:moveTo>
                <a:cubicBezTo>
                  <a:pt x="388776" y="2405196"/>
                  <a:pt x="395805" y="2423622"/>
                  <a:pt x="409865" y="2437681"/>
                </a:cubicBezTo>
                <a:cubicBezTo>
                  <a:pt x="437983" y="2465800"/>
                  <a:pt x="483570" y="2465800"/>
                  <a:pt x="511688" y="2437681"/>
                </a:cubicBezTo>
                <a:lnTo>
                  <a:pt x="664423" y="2284946"/>
                </a:lnTo>
                <a:cubicBezTo>
                  <a:pt x="692541" y="2256828"/>
                  <a:pt x="692541" y="2211241"/>
                  <a:pt x="664423" y="2183123"/>
                </a:cubicBezTo>
                <a:cubicBezTo>
                  <a:pt x="636305" y="2155005"/>
                  <a:pt x="590718" y="2155005"/>
                  <a:pt x="562599" y="2183123"/>
                </a:cubicBezTo>
                <a:lnTo>
                  <a:pt x="409865" y="2335858"/>
                </a:lnTo>
                <a:cubicBezTo>
                  <a:pt x="395805" y="2349917"/>
                  <a:pt x="388776" y="2368343"/>
                  <a:pt x="388776" y="2386770"/>
                </a:cubicBezTo>
                <a:close/>
                <a:moveTo>
                  <a:pt x="388776" y="365689"/>
                </a:moveTo>
                <a:cubicBezTo>
                  <a:pt x="388776" y="384115"/>
                  <a:pt x="395805" y="402541"/>
                  <a:pt x="409865" y="416600"/>
                </a:cubicBezTo>
                <a:lnTo>
                  <a:pt x="562599" y="569335"/>
                </a:lnTo>
                <a:cubicBezTo>
                  <a:pt x="590718" y="597454"/>
                  <a:pt x="636305" y="597454"/>
                  <a:pt x="664423" y="569335"/>
                </a:cubicBezTo>
                <a:cubicBezTo>
                  <a:pt x="692541" y="541217"/>
                  <a:pt x="692541" y="495630"/>
                  <a:pt x="664423" y="467512"/>
                </a:cubicBezTo>
                <a:lnTo>
                  <a:pt x="511688" y="314777"/>
                </a:lnTo>
                <a:cubicBezTo>
                  <a:pt x="483570" y="286659"/>
                  <a:pt x="437983" y="286659"/>
                  <a:pt x="409865" y="314777"/>
                </a:cubicBezTo>
                <a:cubicBezTo>
                  <a:pt x="395805" y="328836"/>
                  <a:pt x="388776" y="347262"/>
                  <a:pt x="388776" y="365689"/>
                </a:cubicBezTo>
                <a:close/>
                <a:moveTo>
                  <a:pt x="0" y="1379024"/>
                </a:moveTo>
                <a:cubicBezTo>
                  <a:pt x="0" y="1418789"/>
                  <a:pt x="32235" y="1451024"/>
                  <a:pt x="72000" y="1451024"/>
                </a:cubicBezTo>
                <a:lnTo>
                  <a:pt x="288000" y="1451024"/>
                </a:lnTo>
                <a:cubicBezTo>
                  <a:pt x="327765" y="1451024"/>
                  <a:pt x="360000" y="1418789"/>
                  <a:pt x="360000" y="1379024"/>
                </a:cubicBezTo>
                <a:cubicBezTo>
                  <a:pt x="360000" y="1339259"/>
                  <a:pt x="327765" y="1307024"/>
                  <a:pt x="288000" y="1307024"/>
                </a:cubicBezTo>
                <a:lnTo>
                  <a:pt x="72000" y="1307024"/>
                </a:lnTo>
                <a:cubicBezTo>
                  <a:pt x="32235" y="1307024"/>
                  <a:pt x="0" y="1339259"/>
                  <a:pt x="0" y="1379024"/>
                </a:cubicBezTo>
                <a:close/>
              </a:path>
            </a:pathLst>
          </a:custGeom>
          <a:solidFill>
            <a:srgbClr val="FFE63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cxnSp>
        <p:nvCxnSpPr>
          <p:cNvPr id="24" name="Straight Arrow Connector 23">
            <a:extLst>
              <a:ext uri="{FF2B5EF4-FFF2-40B4-BE49-F238E27FC236}">
                <a16:creationId xmlns:a16="http://schemas.microsoft.com/office/drawing/2014/main" id="{275818E5-AA5F-4AD5-B414-B615C700A79C}"/>
              </a:ext>
            </a:extLst>
          </p:cNvPr>
          <p:cNvCxnSpPr/>
          <p:nvPr/>
        </p:nvCxnSpPr>
        <p:spPr>
          <a:xfrm>
            <a:off x="4829452" y="3773010"/>
            <a:ext cx="61614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6" name="Straight Connector 25">
            <a:extLst>
              <a:ext uri="{FF2B5EF4-FFF2-40B4-BE49-F238E27FC236}">
                <a16:creationId xmlns:a16="http://schemas.microsoft.com/office/drawing/2014/main" id="{703C224A-AA96-4572-9AB2-D2B635E875C9}"/>
              </a:ext>
            </a:extLst>
          </p:cNvPr>
          <p:cNvCxnSpPr>
            <a:cxnSpLocks/>
          </p:cNvCxnSpPr>
          <p:nvPr/>
        </p:nvCxnSpPr>
        <p:spPr>
          <a:xfrm>
            <a:off x="4838330" y="3773010"/>
            <a:ext cx="0" cy="1474847"/>
          </a:xfrm>
          <a:prstGeom prst="line">
            <a:avLst/>
          </a:prstGeom>
        </p:spPr>
        <p:style>
          <a:lnRef idx="3">
            <a:schemeClr val="dk1"/>
          </a:lnRef>
          <a:fillRef idx="0">
            <a:schemeClr val="dk1"/>
          </a:fillRef>
          <a:effectRef idx="2">
            <a:schemeClr val="dk1"/>
          </a:effectRef>
          <a:fontRef idx="minor">
            <a:schemeClr val="tx1"/>
          </a:fontRef>
        </p:style>
      </p:cxnSp>
      <p:cxnSp>
        <p:nvCxnSpPr>
          <p:cNvPr id="28" name="Straight Connector 27">
            <a:extLst>
              <a:ext uri="{FF2B5EF4-FFF2-40B4-BE49-F238E27FC236}">
                <a16:creationId xmlns:a16="http://schemas.microsoft.com/office/drawing/2014/main" id="{37163D0F-BFAB-473F-A12B-F0E7C2A76D68}"/>
              </a:ext>
            </a:extLst>
          </p:cNvPr>
          <p:cNvCxnSpPr>
            <a:cxnSpLocks/>
          </p:cNvCxnSpPr>
          <p:nvPr/>
        </p:nvCxnSpPr>
        <p:spPr>
          <a:xfrm flipH="1">
            <a:off x="3922471" y="5247857"/>
            <a:ext cx="915859" cy="0"/>
          </a:xfrm>
          <a:prstGeom prst="line">
            <a:avLst/>
          </a:prstGeom>
        </p:spPr>
        <p:style>
          <a:lnRef idx="3">
            <a:schemeClr val="dk1"/>
          </a:lnRef>
          <a:fillRef idx="0">
            <a:schemeClr val="dk1"/>
          </a:fillRef>
          <a:effectRef idx="2">
            <a:schemeClr val="dk1"/>
          </a:effectRef>
          <a:fontRef idx="minor">
            <a:schemeClr val="tx1"/>
          </a:fontRef>
        </p:style>
      </p:cxnSp>
      <p:sp>
        <p:nvSpPr>
          <p:cNvPr id="29" name="Rectangle 28">
            <a:extLst>
              <a:ext uri="{FF2B5EF4-FFF2-40B4-BE49-F238E27FC236}">
                <a16:creationId xmlns:a16="http://schemas.microsoft.com/office/drawing/2014/main" id="{072063E1-D5E6-4FB8-B461-B5472AC1232D}"/>
              </a:ext>
            </a:extLst>
          </p:cNvPr>
          <p:cNvSpPr/>
          <p:nvPr/>
        </p:nvSpPr>
        <p:spPr>
          <a:xfrm>
            <a:off x="3553056" y="4751861"/>
            <a:ext cx="359443" cy="77892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L</a:t>
            </a:r>
          </a:p>
          <a:p>
            <a:pPr algn="ctr"/>
            <a:r>
              <a:rPr lang="en-US" dirty="0"/>
              <a:t>S</a:t>
            </a:r>
          </a:p>
        </p:txBody>
      </p:sp>
      <p:sp>
        <p:nvSpPr>
          <p:cNvPr id="35" name="Oval 34">
            <a:extLst>
              <a:ext uri="{FF2B5EF4-FFF2-40B4-BE49-F238E27FC236}">
                <a16:creationId xmlns:a16="http://schemas.microsoft.com/office/drawing/2014/main" id="{06EC9C76-585D-4F96-9A9E-2D4F600A4649}"/>
              </a:ext>
            </a:extLst>
          </p:cNvPr>
          <p:cNvSpPr/>
          <p:nvPr/>
        </p:nvSpPr>
        <p:spPr>
          <a:xfrm>
            <a:off x="4114800" y="5974672"/>
            <a:ext cx="292963" cy="292963"/>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9" name="Straight Arrow Connector 38">
            <a:extLst>
              <a:ext uri="{FF2B5EF4-FFF2-40B4-BE49-F238E27FC236}">
                <a16:creationId xmlns:a16="http://schemas.microsoft.com/office/drawing/2014/main" id="{06165B56-6671-4FFA-B8A6-321614B650C9}"/>
              </a:ext>
            </a:extLst>
          </p:cNvPr>
          <p:cNvCxnSpPr>
            <a:stCxn id="35" idx="0"/>
          </p:cNvCxnSpPr>
          <p:nvPr/>
        </p:nvCxnSpPr>
        <p:spPr>
          <a:xfrm flipH="1" flipV="1">
            <a:off x="4261281" y="5247857"/>
            <a:ext cx="1" cy="72681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40" name="TextBox 39">
            <a:extLst>
              <a:ext uri="{FF2B5EF4-FFF2-40B4-BE49-F238E27FC236}">
                <a16:creationId xmlns:a16="http://schemas.microsoft.com/office/drawing/2014/main" id="{8A68813D-A9AE-4D9B-A02A-7F52C3377EAA}"/>
              </a:ext>
            </a:extLst>
          </p:cNvPr>
          <p:cNvSpPr txBox="1"/>
          <p:nvPr/>
        </p:nvSpPr>
        <p:spPr>
          <a:xfrm>
            <a:off x="1793289" y="262424"/>
            <a:ext cx="7004482" cy="1077218"/>
          </a:xfrm>
          <a:prstGeom prst="rect">
            <a:avLst/>
          </a:prstGeom>
          <a:noFill/>
        </p:spPr>
        <p:txBody>
          <a:bodyPr wrap="square" rtlCol="0">
            <a:spAutoFit/>
          </a:bodyPr>
          <a:lstStyle/>
          <a:p>
            <a:pPr algn="ctr"/>
            <a:r>
              <a:rPr lang="en-US" sz="3200" b="1" dirty="0">
                <a:latin typeface="Times New Roman" panose="02020603050405020304" pitchFamily="18" charset="0"/>
                <a:cs typeface="Times New Roman" panose="02020603050405020304" pitchFamily="18" charset="0"/>
              </a:rPr>
              <a:t>            </a:t>
            </a:r>
            <a:r>
              <a:rPr lang="en-US" sz="3200" b="1">
                <a:latin typeface="Times New Roman" panose="02020603050405020304" pitchFamily="18" charset="0"/>
                <a:cs typeface="Times New Roman" panose="02020603050405020304" pitchFamily="18" charset="0"/>
              </a:rPr>
              <a:t>BLOCK  DIAGRAM</a:t>
            </a:r>
            <a:endParaRPr lang="en-US" sz="3200" b="1" dirty="0">
              <a:latin typeface="Times New Roman" panose="02020603050405020304" pitchFamily="18" charset="0"/>
              <a:cs typeface="Times New Roman" panose="02020603050405020304" pitchFamily="18" charset="0"/>
            </a:endParaRPr>
          </a:p>
          <a:p>
            <a:pPr algn="ctr"/>
            <a:r>
              <a:rPr lang="en-US" sz="3200" b="1" dirty="0">
                <a:latin typeface="Times New Roman" panose="02020603050405020304" pitchFamily="18" charset="0"/>
                <a:cs typeface="Times New Roman" panose="02020603050405020304" pitchFamily="18" charset="0"/>
              </a:rPr>
              <a:t> </a:t>
            </a:r>
          </a:p>
        </p:txBody>
      </p:sp>
      <p:sp>
        <p:nvSpPr>
          <p:cNvPr id="3" name="TextBox 2">
            <a:extLst>
              <a:ext uri="{FF2B5EF4-FFF2-40B4-BE49-F238E27FC236}">
                <a16:creationId xmlns:a16="http://schemas.microsoft.com/office/drawing/2014/main" id="{17CCFECB-2943-4235-BAE8-67FEA5A41115}"/>
              </a:ext>
            </a:extLst>
          </p:cNvPr>
          <p:cNvSpPr txBox="1"/>
          <p:nvPr/>
        </p:nvSpPr>
        <p:spPr>
          <a:xfrm>
            <a:off x="4519782" y="5930903"/>
            <a:ext cx="1235479" cy="369332"/>
          </a:xfrm>
          <a:prstGeom prst="rect">
            <a:avLst/>
          </a:prstGeom>
          <a:noFill/>
        </p:spPr>
        <p:txBody>
          <a:bodyPr wrap="square" rtlCol="0">
            <a:spAutoFit/>
          </a:bodyPr>
          <a:lstStyle/>
          <a:p>
            <a:r>
              <a:rPr lang="en-US" dirty="0"/>
              <a:t>LDR</a:t>
            </a:r>
          </a:p>
        </p:txBody>
      </p:sp>
    </p:spTree>
    <p:extLst>
      <p:ext uri="{BB962C8B-B14F-4D97-AF65-F5344CB8AC3E}">
        <p14:creationId xmlns:p14="http://schemas.microsoft.com/office/powerpoint/2010/main" val="12653022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1762B92-AE3B-4CE9-9858-D127D033A73F}"/>
              </a:ext>
            </a:extLst>
          </p:cNvPr>
          <p:cNvSpPr/>
          <p:nvPr/>
        </p:nvSpPr>
        <p:spPr>
          <a:xfrm>
            <a:off x="1405631" y="847325"/>
            <a:ext cx="8998998" cy="4462760"/>
          </a:xfrm>
          <a:prstGeom prst="rect">
            <a:avLst/>
          </a:prstGeom>
        </p:spPr>
        <p:txBody>
          <a:bodyPr wrap="square">
            <a:spAutoFit/>
          </a:bodyPr>
          <a:lstStyle/>
          <a:p>
            <a:pPr algn="ctr"/>
            <a:r>
              <a:rPr lang="en-US" dirty="0">
                <a:solidFill>
                  <a:srgbClr val="333333"/>
                </a:solidFill>
                <a:latin typeface="Raleway"/>
              </a:rPr>
              <a:t> </a:t>
            </a:r>
            <a:r>
              <a:rPr lang="en-US" sz="3600" dirty="0">
                <a:solidFill>
                  <a:srgbClr val="333333"/>
                </a:solidFill>
                <a:latin typeface="Times New Roman" panose="02020603050405020304" pitchFamily="18" charset="0"/>
                <a:cs typeface="Times New Roman" panose="02020603050405020304" pitchFamily="18" charset="0"/>
              </a:rPr>
              <a:t>ThingSpeak</a:t>
            </a:r>
          </a:p>
          <a:p>
            <a:pPr algn="just"/>
            <a:r>
              <a:rPr lang="en-US" dirty="0">
                <a:solidFill>
                  <a:srgbClr val="333333"/>
                </a:solidFill>
                <a:latin typeface="Times New Roman" panose="02020603050405020304" pitchFamily="18" charset="0"/>
                <a:cs typeface="Times New Roman" panose="02020603050405020304" pitchFamily="18" charset="0"/>
              </a:rPr>
              <a:t>ThingSpeak is an IoT analytics platform service that allows you to aggregate, visualize, and analyze live data streams in the cloud. You can send data to ThingSpeak from your devices, create instant visualization of live data, and send alerts</a:t>
            </a:r>
            <a:r>
              <a:rPr lang="en-US" dirty="0">
                <a:solidFill>
                  <a:srgbClr val="333333"/>
                </a:solidFill>
                <a:latin typeface="Source Sans Pro" panose="020B0503030403020204" pitchFamily="34" charset="0"/>
              </a:rPr>
              <a:t>.</a:t>
            </a:r>
            <a:r>
              <a:rPr lang="en-US" dirty="0"/>
              <a:t> </a:t>
            </a:r>
            <a:r>
              <a:rPr lang="en-US" dirty="0">
                <a:latin typeface="Times New Roman" panose="02020603050405020304" pitchFamily="18" charset="0"/>
                <a:cs typeface="Times New Roman" panose="02020603050405020304" pitchFamily="18" charset="0"/>
              </a:rPr>
              <a:t>With the ability to execute MATLAB code in ThingSpeak you can perform online analysis and processing of the data as it comes in. ThingSpeak is often used for prototyping and proof of concept IoT systems that require analytics.</a:t>
            </a:r>
          </a:p>
          <a:p>
            <a:endParaRPr lang="en-US" dirty="0">
              <a:solidFill>
                <a:srgbClr val="333333"/>
              </a:solidFill>
              <a:latin typeface="Source Sans Pro" panose="020B0503030403020204" pitchFamily="34" charset="0"/>
            </a:endParaRPr>
          </a:p>
          <a:p>
            <a:endParaRPr lang="en-US" dirty="0">
              <a:solidFill>
                <a:srgbClr val="333333"/>
              </a:solidFill>
              <a:latin typeface="Source Sans Pro" panose="020B0503030403020204" pitchFamily="34" charset="0"/>
            </a:endParaRPr>
          </a:p>
          <a:p>
            <a:endParaRPr lang="en-US" dirty="0">
              <a:solidFill>
                <a:srgbClr val="333333"/>
              </a:solidFill>
              <a:latin typeface="Source Sans Pro" panose="020B0503030403020204" pitchFamily="34" charset="0"/>
            </a:endParaRPr>
          </a:p>
          <a:p>
            <a:endParaRPr lang="en-US" b="0" i="0" dirty="0">
              <a:solidFill>
                <a:srgbClr val="333333"/>
              </a:solidFill>
              <a:effectLst/>
              <a:latin typeface="Source Sans Pro" panose="020B0503030403020204" pitchFamily="34" charset="0"/>
            </a:endParaRPr>
          </a:p>
          <a:p>
            <a:endParaRPr lang="en-US" b="0" i="0" dirty="0">
              <a:solidFill>
                <a:srgbClr val="333333"/>
              </a:solidFill>
              <a:effectLst/>
              <a:latin typeface="Source Sans Pro" panose="020B0503030403020204" pitchFamily="34" charset="0"/>
            </a:endParaRPr>
          </a:p>
          <a:p>
            <a:r>
              <a:rPr lang="en-US" sz="3200" dirty="0">
                <a:solidFill>
                  <a:srgbClr val="333333"/>
                </a:solidFill>
                <a:latin typeface="Times New Roman" panose="02020603050405020304" pitchFamily="18" charset="0"/>
                <a:cs typeface="Times New Roman" panose="02020603050405020304" pitchFamily="18" charset="0"/>
              </a:rPr>
              <a:t>Collect		      Analyze			 Act</a:t>
            </a:r>
          </a:p>
          <a:p>
            <a:endParaRPr lang="en-US" b="0" i="0" dirty="0">
              <a:solidFill>
                <a:srgbClr val="333333"/>
              </a:solidFill>
              <a:effectLst/>
              <a:latin typeface="Source Sans Pro" panose="020B0503030403020204" pitchFamily="34" charset="0"/>
            </a:endParaRPr>
          </a:p>
        </p:txBody>
      </p:sp>
      <p:pic>
        <p:nvPicPr>
          <p:cNvPr id="15" name="Picture 14">
            <a:extLst>
              <a:ext uri="{FF2B5EF4-FFF2-40B4-BE49-F238E27FC236}">
                <a16:creationId xmlns:a16="http://schemas.microsoft.com/office/drawing/2014/main" id="{89F0D43F-AC4E-497B-AA7B-AED9466C7C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5631" y="5144634"/>
            <a:ext cx="1305018" cy="1029764"/>
          </a:xfrm>
          <a:prstGeom prst="rect">
            <a:avLst/>
          </a:prstGeom>
        </p:spPr>
      </p:pic>
      <p:pic>
        <p:nvPicPr>
          <p:cNvPr id="17" name="Picture 16">
            <a:extLst>
              <a:ext uri="{FF2B5EF4-FFF2-40B4-BE49-F238E27FC236}">
                <a16:creationId xmlns:a16="http://schemas.microsoft.com/office/drawing/2014/main" id="{30607564-3298-4109-A47E-483CE59E64B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89147" y="5007007"/>
            <a:ext cx="1114102" cy="1167391"/>
          </a:xfrm>
          <a:prstGeom prst="rect">
            <a:avLst/>
          </a:prstGeom>
        </p:spPr>
      </p:pic>
      <p:pic>
        <p:nvPicPr>
          <p:cNvPr id="19" name="Picture 18">
            <a:extLst>
              <a:ext uri="{FF2B5EF4-FFF2-40B4-BE49-F238E27FC236}">
                <a16:creationId xmlns:a16="http://schemas.microsoft.com/office/drawing/2014/main" id="{FBC55C91-8FAA-46F4-9BBA-208749C16D8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0520" y="5091344"/>
            <a:ext cx="1686758" cy="1083054"/>
          </a:xfrm>
          <a:prstGeom prst="rect">
            <a:avLst/>
          </a:prstGeom>
        </p:spPr>
      </p:pic>
      <p:sp>
        <p:nvSpPr>
          <p:cNvPr id="20" name="Rounded Rectangle 51">
            <a:extLst>
              <a:ext uri="{FF2B5EF4-FFF2-40B4-BE49-F238E27FC236}">
                <a16:creationId xmlns:a16="http://schemas.microsoft.com/office/drawing/2014/main" id="{2FE1812D-61FA-4A31-988D-7E2776B613B0}"/>
              </a:ext>
            </a:extLst>
          </p:cNvPr>
          <p:cNvSpPr/>
          <p:nvPr/>
        </p:nvSpPr>
        <p:spPr>
          <a:xfrm rot="16200000" flipH="1">
            <a:off x="11128167" y="5677278"/>
            <a:ext cx="1127452" cy="798992"/>
          </a:xfrm>
          <a:custGeom>
            <a:avLst/>
            <a:gdLst/>
            <a:ahLst/>
            <a:cxnLst/>
            <a:rect l="l" t="t" r="r" b="b"/>
            <a:pathLst>
              <a:path w="2928608" h="2758049">
                <a:moveTo>
                  <a:pt x="2797052" y="1199936"/>
                </a:moveTo>
                <a:lnTo>
                  <a:pt x="2797052" y="1541978"/>
                </a:lnTo>
                <a:cubicBezTo>
                  <a:pt x="2797052" y="1578306"/>
                  <a:pt x="2826502" y="1607756"/>
                  <a:pt x="2862830" y="1607756"/>
                </a:cubicBezTo>
                <a:lnTo>
                  <a:pt x="2862830" y="1607755"/>
                </a:lnTo>
                <a:cubicBezTo>
                  <a:pt x="2899158" y="1607755"/>
                  <a:pt x="2928608" y="1578305"/>
                  <a:pt x="2928608" y="1541977"/>
                </a:cubicBezTo>
                <a:lnTo>
                  <a:pt x="2928607" y="1199936"/>
                </a:lnTo>
                <a:cubicBezTo>
                  <a:pt x="2928607" y="1163608"/>
                  <a:pt x="2899158" y="1134159"/>
                  <a:pt x="2862830" y="1134158"/>
                </a:cubicBezTo>
                <a:cubicBezTo>
                  <a:pt x="2826502" y="1134159"/>
                  <a:pt x="2797052" y="1163608"/>
                  <a:pt x="2797052" y="1199936"/>
                </a:cubicBezTo>
                <a:close/>
                <a:moveTo>
                  <a:pt x="2593193" y="1147315"/>
                </a:moveTo>
                <a:lnTo>
                  <a:pt x="2593193" y="1594601"/>
                </a:lnTo>
                <a:cubicBezTo>
                  <a:pt x="2593193" y="1630929"/>
                  <a:pt x="2622643" y="1660379"/>
                  <a:pt x="2658971" y="1660379"/>
                </a:cubicBezTo>
                <a:lnTo>
                  <a:pt x="2658971" y="1660378"/>
                </a:lnTo>
                <a:cubicBezTo>
                  <a:pt x="2695299" y="1660378"/>
                  <a:pt x="2724749" y="1630928"/>
                  <a:pt x="2724749" y="1594600"/>
                </a:cubicBezTo>
                <a:lnTo>
                  <a:pt x="2724748" y="1147315"/>
                </a:lnTo>
                <a:cubicBezTo>
                  <a:pt x="2724748" y="1110987"/>
                  <a:pt x="2695299" y="1081538"/>
                  <a:pt x="2658971" y="1081537"/>
                </a:cubicBezTo>
                <a:cubicBezTo>
                  <a:pt x="2622643" y="1081538"/>
                  <a:pt x="2593193" y="1110987"/>
                  <a:pt x="2593193" y="1147315"/>
                </a:cubicBezTo>
                <a:close/>
                <a:moveTo>
                  <a:pt x="2389334" y="1121004"/>
                </a:moveTo>
                <a:lnTo>
                  <a:pt x="2389334" y="1620912"/>
                </a:lnTo>
                <a:cubicBezTo>
                  <a:pt x="2389334" y="1657240"/>
                  <a:pt x="2418784" y="1686690"/>
                  <a:pt x="2455112" y="1686690"/>
                </a:cubicBezTo>
                <a:lnTo>
                  <a:pt x="2455112" y="1686689"/>
                </a:lnTo>
                <a:cubicBezTo>
                  <a:pt x="2491440" y="1686689"/>
                  <a:pt x="2520890" y="1657239"/>
                  <a:pt x="2520890" y="1620911"/>
                </a:cubicBezTo>
                <a:lnTo>
                  <a:pt x="2520889" y="1121004"/>
                </a:lnTo>
                <a:cubicBezTo>
                  <a:pt x="2520889" y="1084676"/>
                  <a:pt x="2491440" y="1055227"/>
                  <a:pt x="2455112" y="1055226"/>
                </a:cubicBezTo>
                <a:cubicBezTo>
                  <a:pt x="2418784" y="1055227"/>
                  <a:pt x="2389334" y="1084676"/>
                  <a:pt x="2389334" y="1121004"/>
                </a:cubicBezTo>
                <a:close/>
                <a:moveTo>
                  <a:pt x="1314382" y="1247024"/>
                </a:moveTo>
                <a:cubicBezTo>
                  <a:pt x="1314381" y="1225915"/>
                  <a:pt x="1331494" y="1208803"/>
                  <a:pt x="1352603" y="1208803"/>
                </a:cubicBezTo>
                <a:lnTo>
                  <a:pt x="1410313" y="1208803"/>
                </a:lnTo>
                <a:lnTo>
                  <a:pt x="1410313" y="1146778"/>
                </a:lnTo>
                <a:cubicBezTo>
                  <a:pt x="1410313" y="1145599"/>
                  <a:pt x="1410393" y="1144438"/>
                  <a:pt x="1411688" y="1143457"/>
                </a:cubicBezTo>
                <a:lnTo>
                  <a:pt x="1408531" y="1133444"/>
                </a:lnTo>
                <a:cubicBezTo>
                  <a:pt x="1410371" y="1112415"/>
                  <a:pt x="1428909" y="1096860"/>
                  <a:pt x="1449938" y="1098699"/>
                </a:cubicBezTo>
                <a:lnTo>
                  <a:pt x="2236821" y="1167543"/>
                </a:lnTo>
                <a:cubicBezTo>
                  <a:pt x="2257849" y="1169383"/>
                  <a:pt x="2273405" y="1187920"/>
                  <a:pt x="2271565" y="1208950"/>
                </a:cubicBezTo>
                <a:cubicBezTo>
                  <a:pt x="2269725" y="1229978"/>
                  <a:pt x="2251187" y="1245533"/>
                  <a:pt x="2230159" y="1243693"/>
                </a:cubicBezTo>
                <a:cubicBezTo>
                  <a:pt x="1973864" y="1221271"/>
                  <a:pt x="1717570" y="1198849"/>
                  <a:pt x="1461275" y="1176426"/>
                </a:cubicBezTo>
                <a:lnTo>
                  <a:pt x="1461274" y="1208803"/>
                </a:lnTo>
                <a:lnTo>
                  <a:pt x="1518985" y="1208803"/>
                </a:lnTo>
                <a:cubicBezTo>
                  <a:pt x="1540095" y="1208802"/>
                  <a:pt x="1557205" y="1225915"/>
                  <a:pt x="1557206" y="1247025"/>
                </a:cubicBezTo>
                <a:lnTo>
                  <a:pt x="1557207" y="1247023"/>
                </a:lnTo>
                <a:cubicBezTo>
                  <a:pt x="1557207" y="1268132"/>
                  <a:pt x="1540095" y="1285244"/>
                  <a:pt x="1518986" y="1285244"/>
                </a:cubicBezTo>
                <a:cubicBezTo>
                  <a:pt x="1499749" y="1285244"/>
                  <a:pt x="1480511" y="1285243"/>
                  <a:pt x="1461275" y="1285244"/>
                </a:cubicBezTo>
                <a:lnTo>
                  <a:pt x="1461275" y="1337600"/>
                </a:lnTo>
                <a:lnTo>
                  <a:pt x="1518985" y="1337600"/>
                </a:lnTo>
                <a:cubicBezTo>
                  <a:pt x="1540095" y="1337600"/>
                  <a:pt x="1557206" y="1354713"/>
                  <a:pt x="1557206" y="1375821"/>
                </a:cubicBezTo>
                <a:lnTo>
                  <a:pt x="1557207" y="1375820"/>
                </a:lnTo>
                <a:cubicBezTo>
                  <a:pt x="1557206" y="1396928"/>
                  <a:pt x="1540095" y="1414041"/>
                  <a:pt x="1518986" y="1414041"/>
                </a:cubicBezTo>
                <a:cubicBezTo>
                  <a:pt x="1499750" y="1414041"/>
                  <a:pt x="1480511" y="1414041"/>
                  <a:pt x="1461275" y="1414042"/>
                </a:cubicBezTo>
                <a:lnTo>
                  <a:pt x="1461275" y="1466398"/>
                </a:lnTo>
                <a:lnTo>
                  <a:pt x="1518985" y="1466398"/>
                </a:lnTo>
                <a:cubicBezTo>
                  <a:pt x="1540095" y="1466398"/>
                  <a:pt x="1557206" y="1483509"/>
                  <a:pt x="1557206" y="1504618"/>
                </a:cubicBezTo>
                <a:lnTo>
                  <a:pt x="1557207" y="1504619"/>
                </a:lnTo>
                <a:cubicBezTo>
                  <a:pt x="1557207" y="1525727"/>
                  <a:pt x="1540094" y="1542838"/>
                  <a:pt x="1518986" y="1542839"/>
                </a:cubicBezTo>
                <a:cubicBezTo>
                  <a:pt x="1499749" y="1542839"/>
                  <a:pt x="1480511" y="1542838"/>
                  <a:pt x="1461275" y="1542839"/>
                </a:cubicBezTo>
                <a:lnTo>
                  <a:pt x="1461274" y="1575412"/>
                </a:lnTo>
                <a:lnTo>
                  <a:pt x="2226550" y="1494978"/>
                </a:lnTo>
                <a:cubicBezTo>
                  <a:pt x="2247542" y="1492772"/>
                  <a:pt x="2266350" y="1508001"/>
                  <a:pt x="2268556" y="1528995"/>
                </a:cubicBezTo>
                <a:cubicBezTo>
                  <a:pt x="2270763" y="1549988"/>
                  <a:pt x="2255534" y="1568794"/>
                  <a:pt x="2234542" y="1571000"/>
                </a:cubicBezTo>
                <a:cubicBezTo>
                  <a:pt x="1972686" y="1598522"/>
                  <a:pt x="1710833" y="1626046"/>
                  <a:pt x="1448978" y="1653567"/>
                </a:cubicBezTo>
                <a:cubicBezTo>
                  <a:pt x="1427984" y="1655774"/>
                  <a:pt x="1409178" y="1640544"/>
                  <a:pt x="1406971" y="1619551"/>
                </a:cubicBezTo>
                <a:cubicBezTo>
                  <a:pt x="1406474" y="1614827"/>
                  <a:pt x="1406862" y="1610214"/>
                  <a:pt x="1410805" y="1606610"/>
                </a:cubicBezTo>
                <a:lnTo>
                  <a:pt x="1410312" y="1605422"/>
                </a:lnTo>
                <a:lnTo>
                  <a:pt x="1410312" y="1542839"/>
                </a:lnTo>
                <a:lnTo>
                  <a:pt x="1352603" y="1542841"/>
                </a:lnTo>
                <a:cubicBezTo>
                  <a:pt x="1331494" y="1542841"/>
                  <a:pt x="1314382" y="1525729"/>
                  <a:pt x="1314382" y="1504619"/>
                </a:cubicBezTo>
                <a:cubicBezTo>
                  <a:pt x="1314382" y="1483510"/>
                  <a:pt x="1331493" y="1466397"/>
                  <a:pt x="1352603" y="1466398"/>
                </a:cubicBezTo>
                <a:lnTo>
                  <a:pt x="1410312" y="1466398"/>
                </a:lnTo>
                <a:lnTo>
                  <a:pt x="1410313" y="1414042"/>
                </a:lnTo>
                <a:lnTo>
                  <a:pt x="1352603" y="1414042"/>
                </a:lnTo>
                <a:cubicBezTo>
                  <a:pt x="1331494" y="1414041"/>
                  <a:pt x="1314383" y="1396930"/>
                  <a:pt x="1314382" y="1375820"/>
                </a:cubicBezTo>
                <a:cubicBezTo>
                  <a:pt x="1314383" y="1354713"/>
                  <a:pt x="1331494" y="1337600"/>
                  <a:pt x="1352603" y="1337601"/>
                </a:cubicBezTo>
                <a:lnTo>
                  <a:pt x="1410312" y="1337600"/>
                </a:lnTo>
                <a:lnTo>
                  <a:pt x="1410312" y="1285244"/>
                </a:lnTo>
                <a:lnTo>
                  <a:pt x="1352603" y="1285244"/>
                </a:lnTo>
                <a:cubicBezTo>
                  <a:pt x="1331494" y="1285244"/>
                  <a:pt x="1314381" y="1268133"/>
                  <a:pt x="1314382" y="1247024"/>
                </a:cubicBezTo>
                <a:close/>
                <a:moveTo>
                  <a:pt x="1171967" y="72000"/>
                </a:moveTo>
                <a:lnTo>
                  <a:pt x="1171967" y="288000"/>
                </a:lnTo>
                <a:cubicBezTo>
                  <a:pt x="1171967" y="327765"/>
                  <a:pt x="1204202" y="360000"/>
                  <a:pt x="1243967" y="360000"/>
                </a:cubicBezTo>
                <a:cubicBezTo>
                  <a:pt x="1283732" y="360000"/>
                  <a:pt x="1315967" y="327765"/>
                  <a:pt x="1315967" y="288000"/>
                </a:cubicBezTo>
                <a:lnTo>
                  <a:pt x="1315967" y="72000"/>
                </a:lnTo>
                <a:cubicBezTo>
                  <a:pt x="1315967" y="32235"/>
                  <a:pt x="1283732" y="0"/>
                  <a:pt x="1243967" y="0"/>
                </a:cubicBezTo>
                <a:cubicBezTo>
                  <a:pt x="1204202" y="0"/>
                  <a:pt x="1171967" y="32235"/>
                  <a:pt x="1171967" y="72000"/>
                </a:cubicBezTo>
                <a:close/>
                <a:moveTo>
                  <a:pt x="1171966" y="2470049"/>
                </a:moveTo>
                <a:lnTo>
                  <a:pt x="1171966" y="2686049"/>
                </a:lnTo>
                <a:cubicBezTo>
                  <a:pt x="1171966" y="2725814"/>
                  <a:pt x="1204201" y="2758049"/>
                  <a:pt x="1243966" y="2758049"/>
                </a:cubicBezTo>
                <a:cubicBezTo>
                  <a:pt x="1283731" y="2758049"/>
                  <a:pt x="1315966" y="2725814"/>
                  <a:pt x="1315966" y="2686049"/>
                </a:cubicBezTo>
                <a:lnTo>
                  <a:pt x="1315966" y="2470049"/>
                </a:lnTo>
                <a:cubicBezTo>
                  <a:pt x="1315966" y="2430284"/>
                  <a:pt x="1283731" y="2398049"/>
                  <a:pt x="1243966" y="2398049"/>
                </a:cubicBezTo>
                <a:cubicBezTo>
                  <a:pt x="1204201" y="2398049"/>
                  <a:pt x="1171966" y="2430284"/>
                  <a:pt x="1171966" y="2470049"/>
                </a:cubicBezTo>
                <a:close/>
                <a:moveTo>
                  <a:pt x="515345" y="1370958"/>
                </a:moveTo>
                <a:cubicBezTo>
                  <a:pt x="515344" y="1558300"/>
                  <a:pt x="586814" y="1745642"/>
                  <a:pt x="729750" y="1888579"/>
                </a:cubicBezTo>
                <a:cubicBezTo>
                  <a:pt x="1015625" y="2174454"/>
                  <a:pt x="1479119" y="2174454"/>
                  <a:pt x="1764994" y="1888580"/>
                </a:cubicBezTo>
                <a:lnTo>
                  <a:pt x="1940572" y="1713001"/>
                </a:lnTo>
                <a:lnTo>
                  <a:pt x="2136413" y="1713002"/>
                </a:lnTo>
                <a:cubicBezTo>
                  <a:pt x="2215124" y="1713001"/>
                  <a:pt x="2278929" y="1649195"/>
                  <a:pt x="2278929" y="1570486"/>
                </a:cubicBezTo>
                <a:lnTo>
                  <a:pt x="2278929" y="1374645"/>
                </a:lnTo>
                <a:lnTo>
                  <a:pt x="2282614" y="1370959"/>
                </a:lnTo>
                <a:lnTo>
                  <a:pt x="2278929" y="1367272"/>
                </a:lnTo>
                <a:lnTo>
                  <a:pt x="2278929" y="1171432"/>
                </a:lnTo>
                <a:cubicBezTo>
                  <a:pt x="2278929" y="1092722"/>
                  <a:pt x="2215123" y="1028916"/>
                  <a:pt x="2136413" y="1028916"/>
                </a:cubicBezTo>
                <a:lnTo>
                  <a:pt x="1940571" y="1028916"/>
                </a:lnTo>
                <a:cubicBezTo>
                  <a:pt x="1882045" y="970390"/>
                  <a:pt x="1823519" y="911862"/>
                  <a:pt x="1764993" y="853336"/>
                </a:cubicBezTo>
                <a:cubicBezTo>
                  <a:pt x="1479118" y="567461"/>
                  <a:pt x="1015625" y="567462"/>
                  <a:pt x="729750" y="853336"/>
                </a:cubicBezTo>
                <a:cubicBezTo>
                  <a:pt x="586813" y="996273"/>
                  <a:pt x="515344" y="1183616"/>
                  <a:pt x="515345" y="1370958"/>
                </a:cubicBezTo>
                <a:close/>
                <a:moveTo>
                  <a:pt x="388776" y="2386770"/>
                </a:moveTo>
                <a:cubicBezTo>
                  <a:pt x="388776" y="2405196"/>
                  <a:pt x="395805" y="2423622"/>
                  <a:pt x="409865" y="2437681"/>
                </a:cubicBezTo>
                <a:cubicBezTo>
                  <a:pt x="437983" y="2465800"/>
                  <a:pt x="483570" y="2465800"/>
                  <a:pt x="511688" y="2437681"/>
                </a:cubicBezTo>
                <a:lnTo>
                  <a:pt x="664423" y="2284946"/>
                </a:lnTo>
                <a:cubicBezTo>
                  <a:pt x="692541" y="2256828"/>
                  <a:pt x="692541" y="2211241"/>
                  <a:pt x="664423" y="2183123"/>
                </a:cubicBezTo>
                <a:cubicBezTo>
                  <a:pt x="636305" y="2155005"/>
                  <a:pt x="590718" y="2155005"/>
                  <a:pt x="562599" y="2183123"/>
                </a:cubicBezTo>
                <a:lnTo>
                  <a:pt x="409865" y="2335858"/>
                </a:lnTo>
                <a:cubicBezTo>
                  <a:pt x="395805" y="2349917"/>
                  <a:pt x="388776" y="2368343"/>
                  <a:pt x="388776" y="2386770"/>
                </a:cubicBezTo>
                <a:close/>
                <a:moveTo>
                  <a:pt x="388776" y="365689"/>
                </a:moveTo>
                <a:cubicBezTo>
                  <a:pt x="388776" y="384115"/>
                  <a:pt x="395805" y="402541"/>
                  <a:pt x="409865" y="416600"/>
                </a:cubicBezTo>
                <a:lnTo>
                  <a:pt x="562599" y="569335"/>
                </a:lnTo>
                <a:cubicBezTo>
                  <a:pt x="590718" y="597454"/>
                  <a:pt x="636305" y="597454"/>
                  <a:pt x="664423" y="569335"/>
                </a:cubicBezTo>
                <a:cubicBezTo>
                  <a:pt x="692541" y="541217"/>
                  <a:pt x="692541" y="495630"/>
                  <a:pt x="664423" y="467512"/>
                </a:cubicBezTo>
                <a:lnTo>
                  <a:pt x="511688" y="314777"/>
                </a:lnTo>
                <a:cubicBezTo>
                  <a:pt x="483570" y="286659"/>
                  <a:pt x="437983" y="286659"/>
                  <a:pt x="409865" y="314777"/>
                </a:cubicBezTo>
                <a:cubicBezTo>
                  <a:pt x="395805" y="328836"/>
                  <a:pt x="388776" y="347262"/>
                  <a:pt x="388776" y="365689"/>
                </a:cubicBezTo>
                <a:close/>
                <a:moveTo>
                  <a:pt x="0" y="1379024"/>
                </a:moveTo>
                <a:cubicBezTo>
                  <a:pt x="0" y="1418789"/>
                  <a:pt x="32235" y="1451024"/>
                  <a:pt x="72000" y="1451024"/>
                </a:cubicBezTo>
                <a:lnTo>
                  <a:pt x="288000" y="1451024"/>
                </a:lnTo>
                <a:cubicBezTo>
                  <a:pt x="327765" y="1451024"/>
                  <a:pt x="360000" y="1418789"/>
                  <a:pt x="360000" y="1379024"/>
                </a:cubicBezTo>
                <a:cubicBezTo>
                  <a:pt x="360000" y="1339259"/>
                  <a:pt x="327765" y="1307024"/>
                  <a:pt x="288000" y="1307024"/>
                </a:cubicBezTo>
                <a:lnTo>
                  <a:pt x="72000" y="1307024"/>
                </a:lnTo>
                <a:cubicBezTo>
                  <a:pt x="32235" y="1307024"/>
                  <a:pt x="0" y="1339259"/>
                  <a:pt x="0" y="1379024"/>
                </a:cubicBez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0" dirty="0">
              <a:solidFill>
                <a:schemeClr val="tx1"/>
              </a:solidFill>
            </a:endParaRPr>
          </a:p>
        </p:txBody>
      </p:sp>
      <p:cxnSp>
        <p:nvCxnSpPr>
          <p:cNvPr id="23" name="Straight Connector 22">
            <a:extLst>
              <a:ext uri="{FF2B5EF4-FFF2-40B4-BE49-F238E27FC236}">
                <a16:creationId xmlns:a16="http://schemas.microsoft.com/office/drawing/2014/main" id="{44C58A25-6DF2-4EA2-867F-F9BDE51A759C}"/>
              </a:ext>
            </a:extLst>
          </p:cNvPr>
          <p:cNvCxnSpPr/>
          <p:nvPr/>
        </p:nvCxnSpPr>
        <p:spPr>
          <a:xfrm>
            <a:off x="195309" y="6676011"/>
            <a:ext cx="11558726" cy="0"/>
          </a:xfrm>
          <a:prstGeom prst="line">
            <a:avLst/>
          </a:prstGeom>
          <a:ln w="3810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103740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524263D-3F32-4E0F-8140-49C5F0952F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60702" y="413803"/>
            <a:ext cx="850894" cy="798972"/>
          </a:xfrm>
          <a:prstGeom prst="rect">
            <a:avLst/>
          </a:prstGeom>
        </p:spPr>
      </p:pic>
      <p:sp>
        <p:nvSpPr>
          <p:cNvPr id="4" name="Isosceles Triangle 57">
            <a:extLst>
              <a:ext uri="{FF2B5EF4-FFF2-40B4-BE49-F238E27FC236}">
                <a16:creationId xmlns:a16="http://schemas.microsoft.com/office/drawing/2014/main" id="{071D74F0-1F70-4B87-AC79-6D2F0A79D863}"/>
              </a:ext>
            </a:extLst>
          </p:cNvPr>
          <p:cNvSpPr/>
          <p:nvPr/>
        </p:nvSpPr>
        <p:spPr>
          <a:xfrm>
            <a:off x="11613277" y="5940736"/>
            <a:ext cx="313133" cy="707899"/>
          </a:xfrm>
          <a:custGeom>
            <a:avLst/>
            <a:gdLst>
              <a:gd name="connsiteX0" fmla="*/ 1148449 w 1346449"/>
              <a:gd name="connsiteY0" fmla="*/ 2457725 h 3249725"/>
              <a:gd name="connsiteX1" fmla="*/ 198001 w 1346449"/>
              <a:gd name="connsiteY1" fmla="*/ 2457725 h 3249725"/>
              <a:gd name="connsiteX2" fmla="*/ 1 w 1346449"/>
              <a:gd name="connsiteY2" fmla="*/ 3249725 h 3249725"/>
              <a:gd name="connsiteX3" fmla="*/ 1346449 w 1346449"/>
              <a:gd name="connsiteY3" fmla="*/ 3249725 h 3249725"/>
              <a:gd name="connsiteX4" fmla="*/ 1148449 w 1346449"/>
              <a:gd name="connsiteY4" fmla="*/ 2457725 h 3249725"/>
              <a:gd name="connsiteX5" fmla="*/ 755186 w 1346449"/>
              <a:gd name="connsiteY5" fmla="*/ 82950 h 3249725"/>
              <a:gd name="connsiteX6" fmla="*/ 734449 w 1346449"/>
              <a:gd name="connsiteY6" fmla="*/ 1314594 h 3249725"/>
              <a:gd name="connsiteX7" fmla="*/ 853246 w 1346449"/>
              <a:gd name="connsiteY7" fmla="*/ 1483214 h 3249725"/>
              <a:gd name="connsiteX8" fmla="*/ 673226 w 1346449"/>
              <a:gd name="connsiteY8" fmla="*/ 1663234 h 3249725"/>
              <a:gd name="connsiteX9" fmla="*/ 493206 w 1346449"/>
              <a:gd name="connsiteY9" fmla="*/ 1483214 h 3249725"/>
              <a:gd name="connsiteX10" fmla="*/ 612000 w 1346449"/>
              <a:gd name="connsiteY10" fmla="*/ 1314595 h 3249725"/>
              <a:gd name="connsiteX11" fmla="*/ 612000 w 1346449"/>
              <a:gd name="connsiteY11" fmla="*/ 0 h 3249725"/>
              <a:gd name="connsiteX12" fmla="*/ 2939 w 1346449"/>
              <a:gd name="connsiteY12" fmla="*/ 1574694 h 3249725"/>
              <a:gd name="connsiteX13" fmla="*/ 0 w 1346449"/>
              <a:gd name="connsiteY13" fmla="*/ 1574694 h 3249725"/>
              <a:gd name="connsiteX14" fmla="*/ 2009 w 1346449"/>
              <a:gd name="connsiteY14" fmla="*/ 1577097 h 3249725"/>
              <a:gd name="connsiteX15" fmla="*/ 0 w 1346449"/>
              <a:gd name="connsiteY15" fmla="*/ 1582292 h 3249725"/>
              <a:gd name="connsiteX16" fmla="*/ 6353 w 1346449"/>
              <a:gd name="connsiteY16" fmla="*/ 1582292 h 3249725"/>
              <a:gd name="connsiteX17" fmla="*/ 273414 w 1346449"/>
              <a:gd name="connsiteY17" fmla="*/ 2376121 h 3249725"/>
              <a:gd name="connsiteX18" fmla="*/ 1091887 w 1346449"/>
              <a:gd name="connsiteY18" fmla="*/ 2366694 h 3249725"/>
              <a:gd name="connsiteX19" fmla="*/ 1340768 w 1346449"/>
              <a:gd name="connsiteY19" fmla="*/ 1582292 h 3249725"/>
              <a:gd name="connsiteX20" fmla="*/ 1346449 w 1346449"/>
              <a:gd name="connsiteY20" fmla="*/ 1582292 h 3249725"/>
              <a:gd name="connsiteX21" fmla="*/ 1344512 w 1346449"/>
              <a:gd name="connsiteY21" fmla="*/ 1577284 h 3249725"/>
              <a:gd name="connsiteX22" fmla="*/ 1346448 w 1346449"/>
              <a:gd name="connsiteY22" fmla="*/ 1574694 h 3249725"/>
              <a:gd name="connsiteX23" fmla="*/ 1343510 w 1346449"/>
              <a:gd name="connsiteY23" fmla="*/ 1574694 h 3249725"/>
              <a:gd name="connsiteX24" fmla="*/ 755186 w 1346449"/>
              <a:gd name="connsiteY24" fmla="*/ 82950 h 3249725"/>
              <a:gd name="connsiteX0" fmla="*/ 1148449 w 1346449"/>
              <a:gd name="connsiteY0" fmla="*/ 2374775 h 3166775"/>
              <a:gd name="connsiteX1" fmla="*/ 198001 w 1346449"/>
              <a:gd name="connsiteY1" fmla="*/ 2374775 h 3166775"/>
              <a:gd name="connsiteX2" fmla="*/ 1 w 1346449"/>
              <a:gd name="connsiteY2" fmla="*/ 3166775 h 3166775"/>
              <a:gd name="connsiteX3" fmla="*/ 1346449 w 1346449"/>
              <a:gd name="connsiteY3" fmla="*/ 3166775 h 3166775"/>
              <a:gd name="connsiteX4" fmla="*/ 1148449 w 1346449"/>
              <a:gd name="connsiteY4" fmla="*/ 2374775 h 3166775"/>
              <a:gd name="connsiteX5" fmla="*/ 755186 w 1346449"/>
              <a:gd name="connsiteY5" fmla="*/ 0 h 3166775"/>
              <a:gd name="connsiteX6" fmla="*/ 734449 w 1346449"/>
              <a:gd name="connsiteY6" fmla="*/ 1231644 h 3166775"/>
              <a:gd name="connsiteX7" fmla="*/ 853246 w 1346449"/>
              <a:gd name="connsiteY7" fmla="*/ 1400264 h 3166775"/>
              <a:gd name="connsiteX8" fmla="*/ 673226 w 1346449"/>
              <a:gd name="connsiteY8" fmla="*/ 1580284 h 3166775"/>
              <a:gd name="connsiteX9" fmla="*/ 493206 w 1346449"/>
              <a:gd name="connsiteY9" fmla="*/ 1400264 h 3166775"/>
              <a:gd name="connsiteX10" fmla="*/ 612000 w 1346449"/>
              <a:gd name="connsiteY10" fmla="*/ 1231645 h 3166775"/>
              <a:gd name="connsiteX11" fmla="*/ 591263 w 1346449"/>
              <a:gd name="connsiteY11" fmla="*/ 10368 h 3166775"/>
              <a:gd name="connsiteX12" fmla="*/ 2939 w 1346449"/>
              <a:gd name="connsiteY12" fmla="*/ 1491744 h 3166775"/>
              <a:gd name="connsiteX13" fmla="*/ 0 w 1346449"/>
              <a:gd name="connsiteY13" fmla="*/ 1491744 h 3166775"/>
              <a:gd name="connsiteX14" fmla="*/ 2009 w 1346449"/>
              <a:gd name="connsiteY14" fmla="*/ 1494147 h 3166775"/>
              <a:gd name="connsiteX15" fmla="*/ 0 w 1346449"/>
              <a:gd name="connsiteY15" fmla="*/ 1499342 h 3166775"/>
              <a:gd name="connsiteX16" fmla="*/ 6353 w 1346449"/>
              <a:gd name="connsiteY16" fmla="*/ 1499342 h 3166775"/>
              <a:gd name="connsiteX17" fmla="*/ 273414 w 1346449"/>
              <a:gd name="connsiteY17" fmla="*/ 2293171 h 3166775"/>
              <a:gd name="connsiteX18" fmla="*/ 1091887 w 1346449"/>
              <a:gd name="connsiteY18" fmla="*/ 2283744 h 3166775"/>
              <a:gd name="connsiteX19" fmla="*/ 1340768 w 1346449"/>
              <a:gd name="connsiteY19" fmla="*/ 1499342 h 3166775"/>
              <a:gd name="connsiteX20" fmla="*/ 1346449 w 1346449"/>
              <a:gd name="connsiteY20" fmla="*/ 1499342 h 3166775"/>
              <a:gd name="connsiteX21" fmla="*/ 1344512 w 1346449"/>
              <a:gd name="connsiteY21" fmla="*/ 1494334 h 3166775"/>
              <a:gd name="connsiteX22" fmla="*/ 1346448 w 1346449"/>
              <a:gd name="connsiteY22" fmla="*/ 1491744 h 3166775"/>
              <a:gd name="connsiteX23" fmla="*/ 1343510 w 1346449"/>
              <a:gd name="connsiteY23" fmla="*/ 1491744 h 3166775"/>
              <a:gd name="connsiteX24" fmla="*/ 755186 w 1346449"/>
              <a:gd name="connsiteY24" fmla="*/ 0 h 3166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346449" h="3166775">
                <a:moveTo>
                  <a:pt x="1148449" y="2374775"/>
                </a:moveTo>
                <a:lnTo>
                  <a:pt x="198001" y="2374775"/>
                </a:lnTo>
                <a:lnTo>
                  <a:pt x="1" y="3166775"/>
                </a:lnTo>
                <a:lnTo>
                  <a:pt x="1346449" y="3166775"/>
                </a:lnTo>
                <a:lnTo>
                  <a:pt x="1148449" y="2374775"/>
                </a:lnTo>
                <a:close/>
                <a:moveTo>
                  <a:pt x="755186" y="0"/>
                </a:moveTo>
                <a:cubicBezTo>
                  <a:pt x="755186" y="438198"/>
                  <a:pt x="734449" y="793446"/>
                  <a:pt x="734449" y="1231644"/>
                </a:cubicBezTo>
                <a:cubicBezTo>
                  <a:pt x="803843" y="1256124"/>
                  <a:pt x="853246" y="1322425"/>
                  <a:pt x="853246" y="1400264"/>
                </a:cubicBezTo>
                <a:cubicBezTo>
                  <a:pt x="853246" y="1499686"/>
                  <a:pt x="772648" y="1580284"/>
                  <a:pt x="673226" y="1580284"/>
                </a:cubicBezTo>
                <a:cubicBezTo>
                  <a:pt x="573804" y="1580284"/>
                  <a:pt x="493206" y="1499686"/>
                  <a:pt x="493206" y="1400264"/>
                </a:cubicBezTo>
                <a:cubicBezTo>
                  <a:pt x="493206" y="1322426"/>
                  <a:pt x="542608" y="1256126"/>
                  <a:pt x="612000" y="1231645"/>
                </a:cubicBezTo>
                <a:lnTo>
                  <a:pt x="591263" y="10368"/>
                </a:lnTo>
                <a:lnTo>
                  <a:pt x="2939" y="1491744"/>
                </a:lnTo>
                <a:lnTo>
                  <a:pt x="0" y="1491744"/>
                </a:lnTo>
                <a:lnTo>
                  <a:pt x="2009" y="1494147"/>
                </a:lnTo>
                <a:lnTo>
                  <a:pt x="0" y="1499342"/>
                </a:lnTo>
                <a:lnTo>
                  <a:pt x="6353" y="1499342"/>
                </a:lnTo>
                <a:cubicBezTo>
                  <a:pt x="274151" y="1797289"/>
                  <a:pt x="320153" y="2031319"/>
                  <a:pt x="273414" y="2293171"/>
                </a:cubicBezTo>
                <a:lnTo>
                  <a:pt x="1091887" y="2283744"/>
                </a:lnTo>
                <a:cubicBezTo>
                  <a:pt x="1035756" y="1984266"/>
                  <a:pt x="1081794" y="1833397"/>
                  <a:pt x="1340768" y="1499342"/>
                </a:cubicBezTo>
                <a:lnTo>
                  <a:pt x="1346449" y="1499342"/>
                </a:lnTo>
                <a:lnTo>
                  <a:pt x="1344512" y="1494334"/>
                </a:lnTo>
                <a:cubicBezTo>
                  <a:pt x="1345124" y="1493447"/>
                  <a:pt x="1345785" y="1492596"/>
                  <a:pt x="1346448" y="1491744"/>
                </a:cubicBezTo>
                <a:lnTo>
                  <a:pt x="1343510" y="1491744"/>
                </a:lnTo>
                <a:cubicBezTo>
                  <a:pt x="1140490" y="966846"/>
                  <a:pt x="958206" y="524898"/>
                  <a:pt x="755186" y="0"/>
                </a:cubicBezTo>
                <a:close/>
              </a:path>
            </a:pathLst>
          </a:cu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cxnSp>
        <p:nvCxnSpPr>
          <p:cNvPr id="6" name="Straight Connector 5">
            <a:extLst>
              <a:ext uri="{FF2B5EF4-FFF2-40B4-BE49-F238E27FC236}">
                <a16:creationId xmlns:a16="http://schemas.microsoft.com/office/drawing/2014/main" id="{A72F5795-12B4-4326-AB6C-364DCF6DFE28}"/>
              </a:ext>
            </a:extLst>
          </p:cNvPr>
          <p:cNvCxnSpPr>
            <a:cxnSpLocks/>
          </p:cNvCxnSpPr>
          <p:nvPr/>
        </p:nvCxnSpPr>
        <p:spPr>
          <a:xfrm flipV="1">
            <a:off x="0" y="6630137"/>
            <a:ext cx="11532093" cy="3"/>
          </a:xfrm>
          <a:prstGeom prst="line">
            <a:avLst/>
          </a:prstGeom>
          <a:ln>
            <a:solidFill>
              <a:schemeClr val="accent6"/>
            </a:solidFill>
          </a:ln>
          <a:effectLst>
            <a:outerShdw blurRad="50800" dist="38100" dir="5400000" algn="t" rotWithShape="0">
              <a:prstClr val="black">
                <a:alpha val="40000"/>
              </a:prstClr>
            </a:outerShdw>
          </a:effectLst>
        </p:spPr>
        <p:style>
          <a:lnRef idx="3">
            <a:schemeClr val="dk1"/>
          </a:lnRef>
          <a:fillRef idx="0">
            <a:schemeClr val="dk1"/>
          </a:fillRef>
          <a:effectRef idx="2">
            <a:schemeClr val="dk1"/>
          </a:effectRef>
          <a:fontRef idx="minor">
            <a:schemeClr val="tx1"/>
          </a:fontRef>
        </p:style>
      </p:cxnSp>
      <p:sp>
        <p:nvSpPr>
          <p:cNvPr id="11" name="TextBox 10">
            <a:extLst>
              <a:ext uri="{FF2B5EF4-FFF2-40B4-BE49-F238E27FC236}">
                <a16:creationId xmlns:a16="http://schemas.microsoft.com/office/drawing/2014/main" id="{1ADD6027-EECD-4FCC-9A53-FF535D40E704}"/>
              </a:ext>
            </a:extLst>
          </p:cNvPr>
          <p:cNvSpPr txBox="1"/>
          <p:nvPr/>
        </p:nvSpPr>
        <p:spPr>
          <a:xfrm>
            <a:off x="1233996" y="506033"/>
            <a:ext cx="3604334" cy="646331"/>
          </a:xfrm>
          <a:prstGeom prst="rect">
            <a:avLst/>
          </a:prstGeom>
          <a:noFill/>
        </p:spPr>
        <p:txBody>
          <a:bodyPr wrap="square" rtlCol="0">
            <a:spAutoFit/>
          </a:bodyPr>
          <a:lstStyle/>
          <a:p>
            <a:r>
              <a:rPr lang="en-US" sz="3600" dirty="0">
                <a:solidFill>
                  <a:srgbClr val="00B050"/>
                </a:solidFill>
                <a:latin typeface="Times New Roman" panose="02020603050405020304" pitchFamily="18" charset="0"/>
                <a:cs typeface="Times New Roman" panose="02020603050405020304" pitchFamily="18" charset="0"/>
              </a:rPr>
              <a:t>BLYNK</a:t>
            </a:r>
          </a:p>
        </p:txBody>
      </p:sp>
      <p:sp>
        <p:nvSpPr>
          <p:cNvPr id="12" name="TextBox 11">
            <a:extLst>
              <a:ext uri="{FF2B5EF4-FFF2-40B4-BE49-F238E27FC236}">
                <a16:creationId xmlns:a16="http://schemas.microsoft.com/office/drawing/2014/main" id="{B3876DBD-3322-4744-A5D3-F2596CF41995}"/>
              </a:ext>
            </a:extLst>
          </p:cNvPr>
          <p:cNvSpPr txBox="1"/>
          <p:nvPr/>
        </p:nvSpPr>
        <p:spPr>
          <a:xfrm>
            <a:off x="1233996" y="1305005"/>
            <a:ext cx="8566952" cy="4524315"/>
          </a:xfrm>
          <a:prstGeom prst="rect">
            <a:avLst/>
          </a:prstGeom>
          <a:noFill/>
        </p:spPr>
        <p:txBody>
          <a:bodyPr wrap="square" rtlCol="0">
            <a:spAutoFit/>
          </a:bodyPr>
          <a:lstStyle/>
          <a:p>
            <a:pPr algn="just"/>
            <a:r>
              <a:rPr lang="en-US" b="1" dirty="0">
                <a:latin typeface="Times New Roman" panose="02020603050405020304" pitchFamily="18" charset="0"/>
                <a:cs typeface="Times New Roman" panose="02020603050405020304" pitchFamily="18" charset="0"/>
              </a:rPr>
              <a:t>Blynk</a:t>
            </a:r>
            <a:r>
              <a:rPr lang="en-US" dirty="0">
                <a:latin typeface="Times New Roman" panose="02020603050405020304" pitchFamily="18" charset="0"/>
                <a:cs typeface="Times New Roman" panose="02020603050405020304" pitchFamily="18" charset="0"/>
              </a:rPr>
              <a:t> is a new platform that allows you to quickly build interfaces for controlling and monitoring your hardware projects from your iOS and Android device. After downloading the </a:t>
            </a:r>
            <a:r>
              <a:rPr lang="en-US" b="1" dirty="0">
                <a:latin typeface="Times New Roman" panose="02020603050405020304" pitchFamily="18" charset="0"/>
                <a:cs typeface="Times New Roman" panose="02020603050405020304" pitchFamily="18" charset="0"/>
              </a:rPr>
              <a:t>Blynk</a:t>
            </a:r>
            <a:r>
              <a:rPr lang="en-US" dirty="0">
                <a:latin typeface="Times New Roman" panose="02020603050405020304" pitchFamily="18" charset="0"/>
                <a:cs typeface="Times New Roman" panose="02020603050405020304" pitchFamily="18" charset="0"/>
              </a:rPr>
              <a:t> app, you can create a project dashboard and arrange buttons, sliders, graphs, and other widgets onto the screen.</a:t>
            </a:r>
          </a:p>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How it works:</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Create a Blynk Account. After you download the Blynk App, you'll need to create a New Blynk account.</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Create a New Project. After you've successfully logged into your account, start by creating a new project.</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Choose Your Hardware. </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Authentication of Token. </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Add a Widget. </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Run The Project.</a:t>
            </a:r>
          </a:p>
          <a:p>
            <a:pPr algn="just"/>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433475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996484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Group 38">
            <a:extLst>
              <a:ext uri="{FF2B5EF4-FFF2-40B4-BE49-F238E27FC236}">
                <a16:creationId xmlns:a16="http://schemas.microsoft.com/office/drawing/2014/main" id="{4BC99D62-24F4-4A06-9CA2-17F3E635A679}"/>
              </a:ext>
            </a:extLst>
          </p:cNvPr>
          <p:cNvGrpSpPr/>
          <p:nvPr/>
        </p:nvGrpSpPr>
        <p:grpSpPr>
          <a:xfrm>
            <a:off x="133784" y="68325"/>
            <a:ext cx="2354302" cy="3327384"/>
            <a:chOff x="808111" y="-20084"/>
            <a:chExt cx="3896959" cy="5507649"/>
          </a:xfrm>
        </p:grpSpPr>
        <p:grpSp>
          <p:nvGrpSpPr>
            <p:cNvPr id="40" name="Group 39">
              <a:extLst>
                <a:ext uri="{FF2B5EF4-FFF2-40B4-BE49-F238E27FC236}">
                  <a16:creationId xmlns:a16="http://schemas.microsoft.com/office/drawing/2014/main" id="{DA8E5DFF-19E4-4814-B1ED-71FF6A48F854}"/>
                </a:ext>
              </a:extLst>
            </p:cNvPr>
            <p:cNvGrpSpPr/>
            <p:nvPr/>
          </p:nvGrpSpPr>
          <p:grpSpPr>
            <a:xfrm>
              <a:off x="3942094" y="-1847"/>
              <a:ext cx="762976" cy="3863294"/>
              <a:chOff x="3942094" y="-1847"/>
              <a:chExt cx="762976" cy="3863294"/>
            </a:xfrm>
            <a:solidFill>
              <a:schemeClr val="accent2"/>
            </a:solidFill>
          </p:grpSpPr>
          <p:sp>
            <p:nvSpPr>
              <p:cNvPr id="53" name="Rectangle 52">
                <a:extLst>
                  <a:ext uri="{FF2B5EF4-FFF2-40B4-BE49-F238E27FC236}">
                    <a16:creationId xmlns:a16="http://schemas.microsoft.com/office/drawing/2014/main" id="{31FBC552-F01E-42F0-9DBC-F700221CABAE}"/>
                  </a:ext>
                </a:extLst>
              </p:cNvPr>
              <p:cNvSpPr/>
              <p:nvPr/>
            </p:nvSpPr>
            <p:spPr>
              <a:xfrm>
                <a:off x="4288244" y="-1847"/>
                <a:ext cx="72000" cy="265176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0" dirty="0">
                  <a:solidFill>
                    <a:schemeClr val="tx1"/>
                  </a:solidFill>
                </a:endParaRPr>
              </a:p>
            </p:txBody>
          </p:sp>
          <p:sp>
            <p:nvSpPr>
              <p:cNvPr id="54" name="Freeform: Shape 53">
                <a:extLst>
                  <a:ext uri="{FF2B5EF4-FFF2-40B4-BE49-F238E27FC236}">
                    <a16:creationId xmlns:a16="http://schemas.microsoft.com/office/drawing/2014/main" id="{9560EE1F-5211-4B24-B6C4-ADD75E0F226A}"/>
                  </a:ext>
                </a:extLst>
              </p:cNvPr>
              <p:cNvSpPr/>
              <p:nvPr/>
            </p:nvSpPr>
            <p:spPr>
              <a:xfrm rot="5400000" flipH="1">
                <a:off x="3694759" y="2851136"/>
                <a:ext cx="1257646" cy="762976"/>
              </a:xfrm>
              <a:custGeom>
                <a:avLst/>
                <a:gdLst>
                  <a:gd name="connsiteX0" fmla="*/ 782320 w 1075004"/>
                  <a:gd name="connsiteY0" fmla="*/ 253919 h 652173"/>
                  <a:gd name="connsiteX1" fmla="*/ 763875 w 1075004"/>
                  <a:gd name="connsiteY1" fmla="*/ 269396 h 652173"/>
                  <a:gd name="connsiteX2" fmla="*/ 421371 w 1075004"/>
                  <a:gd name="connsiteY2" fmla="*/ 239431 h 652173"/>
                  <a:gd name="connsiteX3" fmla="*/ 421370 w 1075004"/>
                  <a:gd name="connsiteY3" fmla="*/ 253854 h 652173"/>
                  <a:gd name="connsiteX4" fmla="*/ 447078 w 1075004"/>
                  <a:gd name="connsiteY4" fmla="*/ 253854 h 652173"/>
                  <a:gd name="connsiteX5" fmla="*/ 464104 w 1075004"/>
                  <a:gd name="connsiteY5" fmla="*/ 270880 h 652173"/>
                  <a:gd name="connsiteX6" fmla="*/ 464104 w 1075004"/>
                  <a:gd name="connsiteY6" fmla="*/ 270879 h 652173"/>
                  <a:gd name="connsiteX7" fmla="*/ 447079 w 1075004"/>
                  <a:gd name="connsiteY7" fmla="*/ 287905 h 652173"/>
                  <a:gd name="connsiteX8" fmla="*/ 421371 w 1075004"/>
                  <a:gd name="connsiteY8" fmla="*/ 287905 h 652173"/>
                  <a:gd name="connsiteX9" fmla="*/ 421371 w 1075004"/>
                  <a:gd name="connsiteY9" fmla="*/ 311227 h 652173"/>
                  <a:gd name="connsiteX10" fmla="*/ 447078 w 1075004"/>
                  <a:gd name="connsiteY10" fmla="*/ 311227 h 652173"/>
                  <a:gd name="connsiteX11" fmla="*/ 464104 w 1075004"/>
                  <a:gd name="connsiteY11" fmla="*/ 328253 h 652173"/>
                  <a:gd name="connsiteX12" fmla="*/ 464104 w 1075004"/>
                  <a:gd name="connsiteY12" fmla="*/ 328253 h 652173"/>
                  <a:gd name="connsiteX13" fmla="*/ 447079 w 1075004"/>
                  <a:gd name="connsiteY13" fmla="*/ 345279 h 652173"/>
                  <a:gd name="connsiteX14" fmla="*/ 421371 w 1075004"/>
                  <a:gd name="connsiteY14" fmla="*/ 345279 h 652173"/>
                  <a:gd name="connsiteX15" fmla="*/ 421371 w 1075004"/>
                  <a:gd name="connsiteY15" fmla="*/ 368601 h 652173"/>
                  <a:gd name="connsiteX16" fmla="*/ 447078 w 1075004"/>
                  <a:gd name="connsiteY16" fmla="*/ 368601 h 652173"/>
                  <a:gd name="connsiteX17" fmla="*/ 464104 w 1075004"/>
                  <a:gd name="connsiteY17" fmla="*/ 385627 h 652173"/>
                  <a:gd name="connsiteX18" fmla="*/ 464104 w 1075004"/>
                  <a:gd name="connsiteY18" fmla="*/ 385627 h 652173"/>
                  <a:gd name="connsiteX19" fmla="*/ 447079 w 1075004"/>
                  <a:gd name="connsiteY19" fmla="*/ 402653 h 652173"/>
                  <a:gd name="connsiteX20" fmla="*/ 421371 w 1075004"/>
                  <a:gd name="connsiteY20" fmla="*/ 402653 h 652173"/>
                  <a:gd name="connsiteX21" fmla="*/ 421370 w 1075004"/>
                  <a:gd name="connsiteY21" fmla="*/ 417162 h 652173"/>
                  <a:gd name="connsiteX22" fmla="*/ 762268 w 1075004"/>
                  <a:gd name="connsiteY22" fmla="*/ 381333 h 652173"/>
                  <a:gd name="connsiteX23" fmla="*/ 780980 w 1075004"/>
                  <a:gd name="connsiteY23" fmla="*/ 396486 h 652173"/>
                  <a:gd name="connsiteX24" fmla="*/ 765828 w 1075004"/>
                  <a:gd name="connsiteY24" fmla="*/ 415197 h 652173"/>
                  <a:gd name="connsiteX25" fmla="*/ 415893 w 1075004"/>
                  <a:gd name="connsiteY25" fmla="*/ 451977 h 652173"/>
                  <a:gd name="connsiteX26" fmla="*/ 397181 w 1075004"/>
                  <a:gd name="connsiteY26" fmla="*/ 436824 h 652173"/>
                  <a:gd name="connsiteX27" fmla="*/ 398889 w 1075004"/>
                  <a:gd name="connsiteY27" fmla="*/ 431060 h 652173"/>
                  <a:gd name="connsiteX28" fmla="*/ 398669 w 1075004"/>
                  <a:gd name="connsiteY28" fmla="*/ 430531 h 652173"/>
                  <a:gd name="connsiteX29" fmla="*/ 398669 w 1075004"/>
                  <a:gd name="connsiteY29" fmla="*/ 402653 h 652173"/>
                  <a:gd name="connsiteX30" fmla="*/ 372962 w 1075004"/>
                  <a:gd name="connsiteY30" fmla="*/ 402653 h 652173"/>
                  <a:gd name="connsiteX31" fmla="*/ 355936 w 1075004"/>
                  <a:gd name="connsiteY31" fmla="*/ 385627 h 652173"/>
                  <a:gd name="connsiteX32" fmla="*/ 372962 w 1075004"/>
                  <a:gd name="connsiteY32" fmla="*/ 368601 h 652173"/>
                  <a:gd name="connsiteX33" fmla="*/ 398669 w 1075004"/>
                  <a:gd name="connsiteY33" fmla="*/ 368601 h 652173"/>
                  <a:gd name="connsiteX34" fmla="*/ 398670 w 1075004"/>
                  <a:gd name="connsiteY34" fmla="*/ 345279 h 652173"/>
                  <a:gd name="connsiteX35" fmla="*/ 372962 w 1075004"/>
                  <a:gd name="connsiteY35" fmla="*/ 345279 h 652173"/>
                  <a:gd name="connsiteX36" fmla="*/ 355936 w 1075004"/>
                  <a:gd name="connsiteY36" fmla="*/ 328253 h 652173"/>
                  <a:gd name="connsiteX37" fmla="*/ 372962 w 1075004"/>
                  <a:gd name="connsiteY37" fmla="*/ 311228 h 652173"/>
                  <a:gd name="connsiteX38" fmla="*/ 398669 w 1075004"/>
                  <a:gd name="connsiteY38" fmla="*/ 311227 h 652173"/>
                  <a:gd name="connsiteX39" fmla="*/ 398669 w 1075004"/>
                  <a:gd name="connsiteY39" fmla="*/ 287905 h 652173"/>
                  <a:gd name="connsiteX40" fmla="*/ 372962 w 1075004"/>
                  <a:gd name="connsiteY40" fmla="*/ 287905 h 652173"/>
                  <a:gd name="connsiteX41" fmla="*/ 355936 w 1075004"/>
                  <a:gd name="connsiteY41" fmla="*/ 270880 h 652173"/>
                  <a:gd name="connsiteX42" fmla="*/ 372962 w 1075004"/>
                  <a:gd name="connsiteY42" fmla="*/ 253854 h 652173"/>
                  <a:gd name="connsiteX43" fmla="*/ 398670 w 1075004"/>
                  <a:gd name="connsiteY43" fmla="*/ 253854 h 652173"/>
                  <a:gd name="connsiteX44" fmla="*/ 398670 w 1075004"/>
                  <a:gd name="connsiteY44" fmla="*/ 226224 h 652173"/>
                  <a:gd name="connsiteX45" fmla="*/ 399282 w 1075004"/>
                  <a:gd name="connsiteY45" fmla="*/ 224745 h 652173"/>
                  <a:gd name="connsiteX46" fmla="*/ 397876 w 1075004"/>
                  <a:gd name="connsiteY46" fmla="*/ 220285 h 652173"/>
                  <a:gd name="connsiteX47" fmla="*/ 416321 w 1075004"/>
                  <a:gd name="connsiteY47" fmla="*/ 204807 h 652173"/>
                  <a:gd name="connsiteX48" fmla="*/ 766843 w 1075004"/>
                  <a:gd name="connsiteY48" fmla="*/ 235474 h 652173"/>
                  <a:gd name="connsiteX49" fmla="*/ 782320 w 1075004"/>
                  <a:gd name="connsiteY49" fmla="*/ 253919 h 652173"/>
                  <a:gd name="connsiteX50" fmla="*/ 787242 w 1075004"/>
                  <a:gd name="connsiteY50" fmla="*/ 326087 h 652173"/>
                  <a:gd name="connsiteX51" fmla="*/ 785600 w 1075004"/>
                  <a:gd name="connsiteY51" fmla="*/ 324445 h 652173"/>
                  <a:gd name="connsiteX52" fmla="*/ 785600 w 1075004"/>
                  <a:gd name="connsiteY52" fmla="*/ 237207 h 652173"/>
                  <a:gd name="connsiteX53" fmla="*/ 722116 w 1075004"/>
                  <a:gd name="connsiteY53" fmla="*/ 173722 h 652173"/>
                  <a:gd name="connsiteX54" fmla="*/ 634876 w 1075004"/>
                  <a:gd name="connsiteY54" fmla="*/ 173722 h 652173"/>
                  <a:gd name="connsiteX55" fmla="*/ 556664 w 1075004"/>
                  <a:gd name="connsiteY55" fmla="*/ 95509 h 652173"/>
                  <a:gd name="connsiteX56" fmla="*/ 95508 w 1075004"/>
                  <a:gd name="connsiteY56" fmla="*/ 95509 h 652173"/>
                  <a:gd name="connsiteX57" fmla="*/ 0 w 1075004"/>
                  <a:gd name="connsiteY57" fmla="*/ 326087 h 652173"/>
                  <a:gd name="connsiteX58" fmla="*/ 95508 w 1075004"/>
                  <a:gd name="connsiteY58" fmla="*/ 556665 h 652173"/>
                  <a:gd name="connsiteX59" fmla="*/ 556665 w 1075004"/>
                  <a:gd name="connsiteY59" fmla="*/ 556665 h 652173"/>
                  <a:gd name="connsiteX60" fmla="*/ 634877 w 1075004"/>
                  <a:gd name="connsiteY60" fmla="*/ 478452 h 652173"/>
                  <a:gd name="connsiteX61" fmla="*/ 722116 w 1075004"/>
                  <a:gd name="connsiteY61" fmla="*/ 478453 h 652173"/>
                  <a:gd name="connsiteX62" fmla="*/ 785600 w 1075004"/>
                  <a:gd name="connsiteY62" fmla="*/ 414968 h 652173"/>
                  <a:gd name="connsiteX63" fmla="*/ 785600 w 1075004"/>
                  <a:gd name="connsiteY63" fmla="*/ 327729 h 652173"/>
                  <a:gd name="connsiteX64" fmla="*/ 893383 w 1075004"/>
                  <a:gd name="connsiteY64" fmla="*/ 437430 h 652173"/>
                  <a:gd name="connsiteX65" fmla="*/ 893383 w 1075004"/>
                  <a:gd name="connsiteY65" fmla="*/ 214743 h 652173"/>
                  <a:gd name="connsiteX66" fmla="*/ 864082 w 1075004"/>
                  <a:gd name="connsiteY66" fmla="*/ 185442 h 652173"/>
                  <a:gd name="connsiteX67" fmla="*/ 834781 w 1075004"/>
                  <a:gd name="connsiteY67" fmla="*/ 214743 h 652173"/>
                  <a:gd name="connsiteX68" fmla="*/ 834781 w 1075004"/>
                  <a:gd name="connsiteY68" fmla="*/ 437431 h 652173"/>
                  <a:gd name="connsiteX69" fmla="*/ 864082 w 1075004"/>
                  <a:gd name="connsiteY69" fmla="*/ 466732 h 652173"/>
                  <a:gd name="connsiteX70" fmla="*/ 864082 w 1075004"/>
                  <a:gd name="connsiteY70" fmla="*/ 466731 h 652173"/>
                  <a:gd name="connsiteX71" fmla="*/ 893383 w 1075004"/>
                  <a:gd name="connsiteY71" fmla="*/ 437430 h 652173"/>
                  <a:gd name="connsiteX72" fmla="*/ 984194 w 1075004"/>
                  <a:gd name="connsiteY72" fmla="*/ 425710 h 652173"/>
                  <a:gd name="connsiteX73" fmla="*/ 984193 w 1075004"/>
                  <a:gd name="connsiteY73" fmla="*/ 226464 h 652173"/>
                  <a:gd name="connsiteX74" fmla="*/ 954893 w 1075004"/>
                  <a:gd name="connsiteY74" fmla="*/ 197162 h 652173"/>
                  <a:gd name="connsiteX75" fmla="*/ 925591 w 1075004"/>
                  <a:gd name="connsiteY75" fmla="*/ 226464 h 652173"/>
                  <a:gd name="connsiteX76" fmla="*/ 925591 w 1075004"/>
                  <a:gd name="connsiteY76" fmla="*/ 425710 h 652173"/>
                  <a:gd name="connsiteX77" fmla="*/ 954893 w 1075004"/>
                  <a:gd name="connsiteY77" fmla="*/ 455012 h 652173"/>
                  <a:gd name="connsiteX78" fmla="*/ 954893 w 1075004"/>
                  <a:gd name="connsiteY78" fmla="*/ 455011 h 652173"/>
                  <a:gd name="connsiteX79" fmla="*/ 984194 w 1075004"/>
                  <a:gd name="connsiteY79" fmla="*/ 425710 h 652173"/>
                  <a:gd name="connsiteX80" fmla="*/ 1075004 w 1075004"/>
                  <a:gd name="connsiteY80" fmla="*/ 402269 h 652173"/>
                  <a:gd name="connsiteX81" fmla="*/ 1075004 w 1075004"/>
                  <a:gd name="connsiteY81" fmla="*/ 249904 h 652173"/>
                  <a:gd name="connsiteX82" fmla="*/ 1045703 w 1075004"/>
                  <a:gd name="connsiteY82" fmla="*/ 220603 h 652173"/>
                  <a:gd name="connsiteX83" fmla="*/ 1016402 w 1075004"/>
                  <a:gd name="connsiteY83" fmla="*/ 249904 h 652173"/>
                  <a:gd name="connsiteX84" fmla="*/ 1016402 w 1075004"/>
                  <a:gd name="connsiteY84" fmla="*/ 402269 h 652173"/>
                  <a:gd name="connsiteX85" fmla="*/ 1045703 w 1075004"/>
                  <a:gd name="connsiteY85" fmla="*/ 431570 h 652173"/>
                  <a:gd name="connsiteX86" fmla="*/ 1045703 w 1075004"/>
                  <a:gd name="connsiteY86" fmla="*/ 431570 h 652173"/>
                  <a:gd name="connsiteX87" fmla="*/ 1075004 w 1075004"/>
                  <a:gd name="connsiteY87" fmla="*/ 402269 h 6521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1075004" h="652173">
                    <a:moveTo>
                      <a:pt x="782320" y="253919"/>
                    </a:moveTo>
                    <a:cubicBezTo>
                      <a:pt x="781500" y="263286"/>
                      <a:pt x="773242" y="270216"/>
                      <a:pt x="763875" y="269396"/>
                    </a:cubicBezTo>
                    <a:cubicBezTo>
                      <a:pt x="649707" y="259408"/>
                      <a:pt x="535539" y="249420"/>
                      <a:pt x="421371" y="239431"/>
                    </a:cubicBezTo>
                    <a:lnTo>
                      <a:pt x="421370" y="253854"/>
                    </a:lnTo>
                    <a:lnTo>
                      <a:pt x="447078" y="253854"/>
                    </a:lnTo>
                    <a:cubicBezTo>
                      <a:pt x="456482" y="253853"/>
                      <a:pt x="464104" y="261477"/>
                      <a:pt x="464104" y="270880"/>
                    </a:cubicBezTo>
                    <a:lnTo>
                      <a:pt x="464104" y="270879"/>
                    </a:lnTo>
                    <a:cubicBezTo>
                      <a:pt x="464104" y="280282"/>
                      <a:pt x="456482" y="287905"/>
                      <a:pt x="447079" y="287905"/>
                    </a:cubicBezTo>
                    <a:cubicBezTo>
                      <a:pt x="438509" y="287905"/>
                      <a:pt x="429940" y="287905"/>
                      <a:pt x="421371" y="287905"/>
                    </a:cubicBezTo>
                    <a:lnTo>
                      <a:pt x="421371" y="311227"/>
                    </a:lnTo>
                    <a:lnTo>
                      <a:pt x="447078" y="311227"/>
                    </a:lnTo>
                    <a:cubicBezTo>
                      <a:pt x="456482" y="311227"/>
                      <a:pt x="464104" y="318850"/>
                      <a:pt x="464104" y="328253"/>
                    </a:cubicBezTo>
                    <a:lnTo>
                      <a:pt x="464104" y="328253"/>
                    </a:lnTo>
                    <a:cubicBezTo>
                      <a:pt x="464104" y="337655"/>
                      <a:pt x="456482" y="345279"/>
                      <a:pt x="447079" y="345279"/>
                    </a:cubicBezTo>
                    <a:cubicBezTo>
                      <a:pt x="438510" y="345279"/>
                      <a:pt x="429940" y="345279"/>
                      <a:pt x="421371" y="345279"/>
                    </a:cubicBezTo>
                    <a:lnTo>
                      <a:pt x="421371" y="368601"/>
                    </a:lnTo>
                    <a:lnTo>
                      <a:pt x="447078" y="368601"/>
                    </a:lnTo>
                    <a:cubicBezTo>
                      <a:pt x="456482" y="368601"/>
                      <a:pt x="464104" y="376224"/>
                      <a:pt x="464104" y="385627"/>
                    </a:cubicBezTo>
                    <a:lnTo>
                      <a:pt x="464104" y="385627"/>
                    </a:lnTo>
                    <a:cubicBezTo>
                      <a:pt x="464104" y="395030"/>
                      <a:pt x="456481" y="402652"/>
                      <a:pt x="447079" y="402653"/>
                    </a:cubicBezTo>
                    <a:cubicBezTo>
                      <a:pt x="438509" y="402653"/>
                      <a:pt x="429940" y="402652"/>
                      <a:pt x="421371" y="402653"/>
                    </a:cubicBezTo>
                    <a:lnTo>
                      <a:pt x="421370" y="417162"/>
                    </a:lnTo>
                    <a:lnTo>
                      <a:pt x="762268" y="381333"/>
                    </a:lnTo>
                    <a:cubicBezTo>
                      <a:pt x="771619" y="380350"/>
                      <a:pt x="779997" y="387134"/>
                      <a:pt x="780980" y="396486"/>
                    </a:cubicBezTo>
                    <a:cubicBezTo>
                      <a:pt x="781963" y="405837"/>
                      <a:pt x="775179" y="414214"/>
                      <a:pt x="765828" y="415197"/>
                    </a:cubicBezTo>
                    <a:cubicBezTo>
                      <a:pt x="649182" y="427457"/>
                      <a:pt x="532538" y="439718"/>
                      <a:pt x="415893" y="451977"/>
                    </a:cubicBezTo>
                    <a:cubicBezTo>
                      <a:pt x="406541" y="452960"/>
                      <a:pt x="398164" y="446176"/>
                      <a:pt x="397181" y="436824"/>
                    </a:cubicBezTo>
                    <a:cubicBezTo>
                      <a:pt x="396959" y="434720"/>
                      <a:pt x="397132" y="432665"/>
                      <a:pt x="398889" y="431060"/>
                    </a:cubicBezTo>
                    <a:lnTo>
                      <a:pt x="398669" y="430531"/>
                    </a:lnTo>
                    <a:lnTo>
                      <a:pt x="398669" y="402653"/>
                    </a:lnTo>
                    <a:lnTo>
                      <a:pt x="372962" y="402653"/>
                    </a:lnTo>
                    <a:cubicBezTo>
                      <a:pt x="363559" y="402653"/>
                      <a:pt x="355936" y="395031"/>
                      <a:pt x="355936" y="385627"/>
                    </a:cubicBezTo>
                    <a:cubicBezTo>
                      <a:pt x="355936" y="376224"/>
                      <a:pt x="363559" y="368601"/>
                      <a:pt x="372962" y="368601"/>
                    </a:cubicBezTo>
                    <a:lnTo>
                      <a:pt x="398669" y="368601"/>
                    </a:lnTo>
                    <a:lnTo>
                      <a:pt x="398670" y="345279"/>
                    </a:lnTo>
                    <a:lnTo>
                      <a:pt x="372962" y="345279"/>
                    </a:lnTo>
                    <a:cubicBezTo>
                      <a:pt x="363559" y="345279"/>
                      <a:pt x="355937" y="337656"/>
                      <a:pt x="355936" y="328253"/>
                    </a:cubicBezTo>
                    <a:cubicBezTo>
                      <a:pt x="355937" y="318850"/>
                      <a:pt x="363559" y="311227"/>
                      <a:pt x="372962" y="311228"/>
                    </a:cubicBezTo>
                    <a:lnTo>
                      <a:pt x="398669" y="311227"/>
                    </a:lnTo>
                    <a:lnTo>
                      <a:pt x="398669" y="287905"/>
                    </a:lnTo>
                    <a:lnTo>
                      <a:pt x="372962" y="287905"/>
                    </a:lnTo>
                    <a:cubicBezTo>
                      <a:pt x="363559" y="287905"/>
                      <a:pt x="355936" y="280283"/>
                      <a:pt x="355936" y="270880"/>
                    </a:cubicBezTo>
                    <a:cubicBezTo>
                      <a:pt x="355936" y="261477"/>
                      <a:pt x="363559" y="253854"/>
                      <a:pt x="372962" y="253854"/>
                    </a:cubicBezTo>
                    <a:lnTo>
                      <a:pt x="398670" y="253854"/>
                    </a:lnTo>
                    <a:lnTo>
                      <a:pt x="398670" y="226224"/>
                    </a:lnTo>
                    <a:cubicBezTo>
                      <a:pt x="398670" y="225699"/>
                      <a:pt x="398705" y="225182"/>
                      <a:pt x="399282" y="224745"/>
                    </a:cubicBezTo>
                    <a:lnTo>
                      <a:pt x="397876" y="220285"/>
                    </a:lnTo>
                    <a:cubicBezTo>
                      <a:pt x="398695" y="210917"/>
                      <a:pt x="406953" y="203988"/>
                      <a:pt x="416321" y="204807"/>
                    </a:cubicBezTo>
                    <a:lnTo>
                      <a:pt x="766843" y="235474"/>
                    </a:lnTo>
                    <a:cubicBezTo>
                      <a:pt x="776210" y="236294"/>
                      <a:pt x="783140" y="244551"/>
                      <a:pt x="782320" y="253919"/>
                    </a:cubicBezTo>
                    <a:close/>
                    <a:moveTo>
                      <a:pt x="787242" y="326087"/>
                    </a:moveTo>
                    <a:lnTo>
                      <a:pt x="785600" y="324445"/>
                    </a:lnTo>
                    <a:lnTo>
                      <a:pt x="785600" y="237207"/>
                    </a:lnTo>
                    <a:cubicBezTo>
                      <a:pt x="785600" y="202145"/>
                      <a:pt x="757177" y="173722"/>
                      <a:pt x="722116" y="173722"/>
                    </a:cubicBezTo>
                    <a:lnTo>
                      <a:pt x="634876" y="173722"/>
                    </a:lnTo>
                    <a:cubicBezTo>
                      <a:pt x="608806" y="147651"/>
                      <a:pt x="582735" y="121579"/>
                      <a:pt x="556664" y="95509"/>
                    </a:cubicBezTo>
                    <a:cubicBezTo>
                      <a:pt x="429319" y="-31836"/>
                      <a:pt x="222853" y="-31836"/>
                      <a:pt x="95508" y="95509"/>
                    </a:cubicBezTo>
                    <a:cubicBezTo>
                      <a:pt x="31836" y="159181"/>
                      <a:pt x="0" y="242634"/>
                      <a:pt x="0" y="326087"/>
                    </a:cubicBezTo>
                    <a:cubicBezTo>
                      <a:pt x="0" y="409540"/>
                      <a:pt x="31836" y="492992"/>
                      <a:pt x="95508" y="556665"/>
                    </a:cubicBezTo>
                    <a:cubicBezTo>
                      <a:pt x="222853" y="684010"/>
                      <a:pt x="429320" y="684010"/>
                      <a:pt x="556665" y="556665"/>
                    </a:cubicBezTo>
                    <a:lnTo>
                      <a:pt x="634877" y="478452"/>
                    </a:lnTo>
                    <a:lnTo>
                      <a:pt x="722116" y="478453"/>
                    </a:lnTo>
                    <a:cubicBezTo>
                      <a:pt x="757178" y="478452"/>
                      <a:pt x="785600" y="450030"/>
                      <a:pt x="785600" y="414968"/>
                    </a:cubicBezTo>
                    <a:lnTo>
                      <a:pt x="785600" y="327729"/>
                    </a:lnTo>
                    <a:close/>
                    <a:moveTo>
                      <a:pt x="893383" y="437430"/>
                    </a:moveTo>
                    <a:lnTo>
                      <a:pt x="893383" y="214743"/>
                    </a:lnTo>
                    <a:cubicBezTo>
                      <a:pt x="893383" y="198561"/>
                      <a:pt x="880265" y="185442"/>
                      <a:pt x="864082" y="185442"/>
                    </a:cubicBezTo>
                    <a:cubicBezTo>
                      <a:pt x="847900" y="185442"/>
                      <a:pt x="834781" y="198561"/>
                      <a:pt x="834781" y="214743"/>
                    </a:cubicBezTo>
                    <a:lnTo>
                      <a:pt x="834781" y="437431"/>
                    </a:lnTo>
                    <a:cubicBezTo>
                      <a:pt x="834781" y="453613"/>
                      <a:pt x="847900" y="466732"/>
                      <a:pt x="864082" y="466732"/>
                    </a:cubicBezTo>
                    <a:lnTo>
                      <a:pt x="864082" y="466731"/>
                    </a:lnTo>
                    <a:cubicBezTo>
                      <a:pt x="880265" y="466731"/>
                      <a:pt x="893383" y="453613"/>
                      <a:pt x="893383" y="437430"/>
                    </a:cubicBezTo>
                    <a:close/>
                    <a:moveTo>
                      <a:pt x="984194" y="425710"/>
                    </a:moveTo>
                    <a:lnTo>
                      <a:pt x="984193" y="226464"/>
                    </a:lnTo>
                    <a:cubicBezTo>
                      <a:pt x="984193" y="210281"/>
                      <a:pt x="971075" y="197163"/>
                      <a:pt x="954893" y="197162"/>
                    </a:cubicBezTo>
                    <a:cubicBezTo>
                      <a:pt x="938710" y="197163"/>
                      <a:pt x="925591" y="210281"/>
                      <a:pt x="925591" y="226464"/>
                    </a:cubicBezTo>
                    <a:lnTo>
                      <a:pt x="925591" y="425710"/>
                    </a:lnTo>
                    <a:cubicBezTo>
                      <a:pt x="925591" y="441893"/>
                      <a:pt x="938710" y="455012"/>
                      <a:pt x="954893" y="455012"/>
                    </a:cubicBezTo>
                    <a:lnTo>
                      <a:pt x="954893" y="455011"/>
                    </a:lnTo>
                    <a:cubicBezTo>
                      <a:pt x="971075" y="455011"/>
                      <a:pt x="984194" y="441892"/>
                      <a:pt x="984194" y="425710"/>
                    </a:cubicBezTo>
                    <a:close/>
                    <a:moveTo>
                      <a:pt x="1075004" y="402269"/>
                    </a:moveTo>
                    <a:lnTo>
                      <a:pt x="1075004" y="249904"/>
                    </a:lnTo>
                    <a:cubicBezTo>
                      <a:pt x="1075004" y="233721"/>
                      <a:pt x="1061885" y="220603"/>
                      <a:pt x="1045703" y="220603"/>
                    </a:cubicBezTo>
                    <a:cubicBezTo>
                      <a:pt x="1029520" y="220603"/>
                      <a:pt x="1016402" y="233721"/>
                      <a:pt x="1016402" y="249904"/>
                    </a:cubicBezTo>
                    <a:lnTo>
                      <a:pt x="1016402" y="402269"/>
                    </a:lnTo>
                    <a:cubicBezTo>
                      <a:pt x="1016402" y="418452"/>
                      <a:pt x="1029520" y="431570"/>
                      <a:pt x="1045703" y="431570"/>
                    </a:cubicBezTo>
                    <a:lnTo>
                      <a:pt x="1045703" y="431570"/>
                    </a:lnTo>
                    <a:cubicBezTo>
                      <a:pt x="1061885" y="431570"/>
                      <a:pt x="1075004" y="418451"/>
                      <a:pt x="1075004" y="402269"/>
                    </a:cubicBez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dirty="0">
                  <a:solidFill>
                    <a:schemeClr val="tx1"/>
                  </a:solidFill>
                </a:endParaRPr>
              </a:p>
            </p:txBody>
          </p:sp>
        </p:grpSp>
        <p:grpSp>
          <p:nvGrpSpPr>
            <p:cNvPr id="41" name="Group 40">
              <a:extLst>
                <a:ext uri="{FF2B5EF4-FFF2-40B4-BE49-F238E27FC236}">
                  <a16:creationId xmlns:a16="http://schemas.microsoft.com/office/drawing/2014/main" id="{065C1E06-E941-491D-9B1B-749759F1C45B}"/>
                </a:ext>
              </a:extLst>
            </p:cNvPr>
            <p:cNvGrpSpPr/>
            <p:nvPr/>
          </p:nvGrpSpPr>
          <p:grpSpPr>
            <a:xfrm>
              <a:off x="3158599" y="-1847"/>
              <a:ext cx="762976" cy="2936601"/>
              <a:chOff x="3158599" y="-1847"/>
              <a:chExt cx="762976" cy="2936601"/>
            </a:xfrm>
            <a:solidFill>
              <a:schemeClr val="accent4"/>
            </a:solidFill>
          </p:grpSpPr>
          <p:sp>
            <p:nvSpPr>
              <p:cNvPr id="51" name="Rectangle 50">
                <a:extLst>
                  <a:ext uri="{FF2B5EF4-FFF2-40B4-BE49-F238E27FC236}">
                    <a16:creationId xmlns:a16="http://schemas.microsoft.com/office/drawing/2014/main" id="{0331B67C-1420-4757-B25F-61C4A22CC89E}"/>
                  </a:ext>
                </a:extLst>
              </p:cNvPr>
              <p:cNvSpPr/>
              <p:nvPr/>
            </p:nvSpPr>
            <p:spPr>
              <a:xfrm>
                <a:off x="3501625" y="-1847"/>
                <a:ext cx="72000" cy="173736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0" dirty="0">
                  <a:solidFill>
                    <a:schemeClr val="tx1"/>
                  </a:solidFill>
                </a:endParaRPr>
              </a:p>
            </p:txBody>
          </p:sp>
          <p:sp>
            <p:nvSpPr>
              <p:cNvPr id="52" name="Freeform: Shape 51">
                <a:extLst>
                  <a:ext uri="{FF2B5EF4-FFF2-40B4-BE49-F238E27FC236}">
                    <a16:creationId xmlns:a16="http://schemas.microsoft.com/office/drawing/2014/main" id="{23A6DB40-17DA-4648-AB79-CCE31480CE51}"/>
                  </a:ext>
                </a:extLst>
              </p:cNvPr>
              <p:cNvSpPr/>
              <p:nvPr/>
            </p:nvSpPr>
            <p:spPr>
              <a:xfrm rot="5400000" flipH="1">
                <a:off x="2911264" y="1924443"/>
                <a:ext cx="1257646" cy="762976"/>
              </a:xfrm>
              <a:custGeom>
                <a:avLst/>
                <a:gdLst>
                  <a:gd name="connsiteX0" fmla="*/ 782320 w 1075004"/>
                  <a:gd name="connsiteY0" fmla="*/ 253919 h 652173"/>
                  <a:gd name="connsiteX1" fmla="*/ 763875 w 1075004"/>
                  <a:gd name="connsiteY1" fmla="*/ 269396 h 652173"/>
                  <a:gd name="connsiteX2" fmla="*/ 421371 w 1075004"/>
                  <a:gd name="connsiteY2" fmla="*/ 239431 h 652173"/>
                  <a:gd name="connsiteX3" fmla="*/ 421370 w 1075004"/>
                  <a:gd name="connsiteY3" fmla="*/ 253854 h 652173"/>
                  <a:gd name="connsiteX4" fmla="*/ 447078 w 1075004"/>
                  <a:gd name="connsiteY4" fmla="*/ 253854 h 652173"/>
                  <a:gd name="connsiteX5" fmla="*/ 464104 w 1075004"/>
                  <a:gd name="connsiteY5" fmla="*/ 270880 h 652173"/>
                  <a:gd name="connsiteX6" fmla="*/ 464104 w 1075004"/>
                  <a:gd name="connsiteY6" fmla="*/ 270879 h 652173"/>
                  <a:gd name="connsiteX7" fmla="*/ 447079 w 1075004"/>
                  <a:gd name="connsiteY7" fmla="*/ 287905 h 652173"/>
                  <a:gd name="connsiteX8" fmla="*/ 421371 w 1075004"/>
                  <a:gd name="connsiteY8" fmla="*/ 287905 h 652173"/>
                  <a:gd name="connsiteX9" fmla="*/ 421371 w 1075004"/>
                  <a:gd name="connsiteY9" fmla="*/ 311227 h 652173"/>
                  <a:gd name="connsiteX10" fmla="*/ 447078 w 1075004"/>
                  <a:gd name="connsiteY10" fmla="*/ 311227 h 652173"/>
                  <a:gd name="connsiteX11" fmla="*/ 464104 w 1075004"/>
                  <a:gd name="connsiteY11" fmla="*/ 328253 h 652173"/>
                  <a:gd name="connsiteX12" fmla="*/ 464104 w 1075004"/>
                  <a:gd name="connsiteY12" fmla="*/ 328253 h 652173"/>
                  <a:gd name="connsiteX13" fmla="*/ 447079 w 1075004"/>
                  <a:gd name="connsiteY13" fmla="*/ 345278 h 652173"/>
                  <a:gd name="connsiteX14" fmla="*/ 421371 w 1075004"/>
                  <a:gd name="connsiteY14" fmla="*/ 345279 h 652173"/>
                  <a:gd name="connsiteX15" fmla="*/ 421371 w 1075004"/>
                  <a:gd name="connsiteY15" fmla="*/ 368601 h 652173"/>
                  <a:gd name="connsiteX16" fmla="*/ 447078 w 1075004"/>
                  <a:gd name="connsiteY16" fmla="*/ 368601 h 652173"/>
                  <a:gd name="connsiteX17" fmla="*/ 464104 w 1075004"/>
                  <a:gd name="connsiteY17" fmla="*/ 385627 h 652173"/>
                  <a:gd name="connsiteX18" fmla="*/ 464104 w 1075004"/>
                  <a:gd name="connsiteY18" fmla="*/ 385627 h 652173"/>
                  <a:gd name="connsiteX19" fmla="*/ 447079 w 1075004"/>
                  <a:gd name="connsiteY19" fmla="*/ 402652 h 652173"/>
                  <a:gd name="connsiteX20" fmla="*/ 421371 w 1075004"/>
                  <a:gd name="connsiteY20" fmla="*/ 402652 h 652173"/>
                  <a:gd name="connsiteX21" fmla="*/ 421370 w 1075004"/>
                  <a:gd name="connsiteY21" fmla="*/ 417162 h 652173"/>
                  <a:gd name="connsiteX22" fmla="*/ 762268 w 1075004"/>
                  <a:gd name="connsiteY22" fmla="*/ 381332 h 652173"/>
                  <a:gd name="connsiteX23" fmla="*/ 780980 w 1075004"/>
                  <a:gd name="connsiteY23" fmla="*/ 396486 h 652173"/>
                  <a:gd name="connsiteX24" fmla="*/ 765828 w 1075004"/>
                  <a:gd name="connsiteY24" fmla="*/ 415197 h 652173"/>
                  <a:gd name="connsiteX25" fmla="*/ 415893 w 1075004"/>
                  <a:gd name="connsiteY25" fmla="*/ 451977 h 652173"/>
                  <a:gd name="connsiteX26" fmla="*/ 397181 w 1075004"/>
                  <a:gd name="connsiteY26" fmla="*/ 436824 h 652173"/>
                  <a:gd name="connsiteX27" fmla="*/ 398889 w 1075004"/>
                  <a:gd name="connsiteY27" fmla="*/ 431060 h 652173"/>
                  <a:gd name="connsiteX28" fmla="*/ 398669 w 1075004"/>
                  <a:gd name="connsiteY28" fmla="*/ 430530 h 652173"/>
                  <a:gd name="connsiteX29" fmla="*/ 398669 w 1075004"/>
                  <a:gd name="connsiteY29" fmla="*/ 402652 h 652173"/>
                  <a:gd name="connsiteX30" fmla="*/ 372962 w 1075004"/>
                  <a:gd name="connsiteY30" fmla="*/ 402653 h 652173"/>
                  <a:gd name="connsiteX31" fmla="*/ 355936 w 1075004"/>
                  <a:gd name="connsiteY31" fmla="*/ 385627 h 652173"/>
                  <a:gd name="connsiteX32" fmla="*/ 372962 w 1075004"/>
                  <a:gd name="connsiteY32" fmla="*/ 368601 h 652173"/>
                  <a:gd name="connsiteX33" fmla="*/ 398669 w 1075004"/>
                  <a:gd name="connsiteY33" fmla="*/ 368601 h 652173"/>
                  <a:gd name="connsiteX34" fmla="*/ 398670 w 1075004"/>
                  <a:gd name="connsiteY34" fmla="*/ 345279 h 652173"/>
                  <a:gd name="connsiteX35" fmla="*/ 372962 w 1075004"/>
                  <a:gd name="connsiteY35" fmla="*/ 345279 h 652173"/>
                  <a:gd name="connsiteX36" fmla="*/ 355936 w 1075004"/>
                  <a:gd name="connsiteY36" fmla="*/ 328253 h 652173"/>
                  <a:gd name="connsiteX37" fmla="*/ 372962 w 1075004"/>
                  <a:gd name="connsiteY37" fmla="*/ 311228 h 652173"/>
                  <a:gd name="connsiteX38" fmla="*/ 398669 w 1075004"/>
                  <a:gd name="connsiteY38" fmla="*/ 311227 h 652173"/>
                  <a:gd name="connsiteX39" fmla="*/ 398669 w 1075004"/>
                  <a:gd name="connsiteY39" fmla="*/ 287905 h 652173"/>
                  <a:gd name="connsiteX40" fmla="*/ 372962 w 1075004"/>
                  <a:gd name="connsiteY40" fmla="*/ 287905 h 652173"/>
                  <a:gd name="connsiteX41" fmla="*/ 355936 w 1075004"/>
                  <a:gd name="connsiteY41" fmla="*/ 270880 h 652173"/>
                  <a:gd name="connsiteX42" fmla="*/ 372962 w 1075004"/>
                  <a:gd name="connsiteY42" fmla="*/ 253854 h 652173"/>
                  <a:gd name="connsiteX43" fmla="*/ 398670 w 1075004"/>
                  <a:gd name="connsiteY43" fmla="*/ 253854 h 652173"/>
                  <a:gd name="connsiteX44" fmla="*/ 398670 w 1075004"/>
                  <a:gd name="connsiteY44" fmla="*/ 226224 h 652173"/>
                  <a:gd name="connsiteX45" fmla="*/ 399282 w 1075004"/>
                  <a:gd name="connsiteY45" fmla="*/ 224745 h 652173"/>
                  <a:gd name="connsiteX46" fmla="*/ 397876 w 1075004"/>
                  <a:gd name="connsiteY46" fmla="*/ 220285 h 652173"/>
                  <a:gd name="connsiteX47" fmla="*/ 416321 w 1075004"/>
                  <a:gd name="connsiteY47" fmla="*/ 204807 h 652173"/>
                  <a:gd name="connsiteX48" fmla="*/ 766843 w 1075004"/>
                  <a:gd name="connsiteY48" fmla="*/ 235474 h 652173"/>
                  <a:gd name="connsiteX49" fmla="*/ 782320 w 1075004"/>
                  <a:gd name="connsiteY49" fmla="*/ 253919 h 652173"/>
                  <a:gd name="connsiteX50" fmla="*/ 787242 w 1075004"/>
                  <a:gd name="connsiteY50" fmla="*/ 326087 h 652173"/>
                  <a:gd name="connsiteX51" fmla="*/ 785600 w 1075004"/>
                  <a:gd name="connsiteY51" fmla="*/ 324445 h 652173"/>
                  <a:gd name="connsiteX52" fmla="*/ 785600 w 1075004"/>
                  <a:gd name="connsiteY52" fmla="*/ 237207 h 652173"/>
                  <a:gd name="connsiteX53" fmla="*/ 722116 w 1075004"/>
                  <a:gd name="connsiteY53" fmla="*/ 173722 h 652173"/>
                  <a:gd name="connsiteX54" fmla="*/ 634876 w 1075004"/>
                  <a:gd name="connsiteY54" fmla="*/ 173722 h 652173"/>
                  <a:gd name="connsiteX55" fmla="*/ 556664 w 1075004"/>
                  <a:gd name="connsiteY55" fmla="*/ 95509 h 652173"/>
                  <a:gd name="connsiteX56" fmla="*/ 95508 w 1075004"/>
                  <a:gd name="connsiteY56" fmla="*/ 95509 h 652173"/>
                  <a:gd name="connsiteX57" fmla="*/ 0 w 1075004"/>
                  <a:gd name="connsiteY57" fmla="*/ 326087 h 652173"/>
                  <a:gd name="connsiteX58" fmla="*/ 95508 w 1075004"/>
                  <a:gd name="connsiteY58" fmla="*/ 556665 h 652173"/>
                  <a:gd name="connsiteX59" fmla="*/ 556665 w 1075004"/>
                  <a:gd name="connsiteY59" fmla="*/ 556665 h 652173"/>
                  <a:gd name="connsiteX60" fmla="*/ 634877 w 1075004"/>
                  <a:gd name="connsiteY60" fmla="*/ 478452 h 652173"/>
                  <a:gd name="connsiteX61" fmla="*/ 722116 w 1075004"/>
                  <a:gd name="connsiteY61" fmla="*/ 478453 h 652173"/>
                  <a:gd name="connsiteX62" fmla="*/ 785600 w 1075004"/>
                  <a:gd name="connsiteY62" fmla="*/ 414968 h 652173"/>
                  <a:gd name="connsiteX63" fmla="*/ 785600 w 1075004"/>
                  <a:gd name="connsiteY63" fmla="*/ 327729 h 652173"/>
                  <a:gd name="connsiteX64" fmla="*/ 893383 w 1075004"/>
                  <a:gd name="connsiteY64" fmla="*/ 437430 h 652173"/>
                  <a:gd name="connsiteX65" fmla="*/ 893383 w 1075004"/>
                  <a:gd name="connsiteY65" fmla="*/ 214743 h 652173"/>
                  <a:gd name="connsiteX66" fmla="*/ 864082 w 1075004"/>
                  <a:gd name="connsiteY66" fmla="*/ 185442 h 652173"/>
                  <a:gd name="connsiteX67" fmla="*/ 834781 w 1075004"/>
                  <a:gd name="connsiteY67" fmla="*/ 214743 h 652173"/>
                  <a:gd name="connsiteX68" fmla="*/ 834781 w 1075004"/>
                  <a:gd name="connsiteY68" fmla="*/ 437431 h 652173"/>
                  <a:gd name="connsiteX69" fmla="*/ 864082 w 1075004"/>
                  <a:gd name="connsiteY69" fmla="*/ 466732 h 652173"/>
                  <a:gd name="connsiteX70" fmla="*/ 864082 w 1075004"/>
                  <a:gd name="connsiteY70" fmla="*/ 466731 h 652173"/>
                  <a:gd name="connsiteX71" fmla="*/ 893383 w 1075004"/>
                  <a:gd name="connsiteY71" fmla="*/ 437430 h 652173"/>
                  <a:gd name="connsiteX72" fmla="*/ 984194 w 1075004"/>
                  <a:gd name="connsiteY72" fmla="*/ 425710 h 652173"/>
                  <a:gd name="connsiteX73" fmla="*/ 984193 w 1075004"/>
                  <a:gd name="connsiteY73" fmla="*/ 226464 h 652173"/>
                  <a:gd name="connsiteX74" fmla="*/ 954892 w 1075004"/>
                  <a:gd name="connsiteY74" fmla="*/ 197162 h 652173"/>
                  <a:gd name="connsiteX75" fmla="*/ 925591 w 1075004"/>
                  <a:gd name="connsiteY75" fmla="*/ 226464 h 652173"/>
                  <a:gd name="connsiteX76" fmla="*/ 925591 w 1075004"/>
                  <a:gd name="connsiteY76" fmla="*/ 425710 h 652173"/>
                  <a:gd name="connsiteX77" fmla="*/ 954892 w 1075004"/>
                  <a:gd name="connsiteY77" fmla="*/ 455011 h 652173"/>
                  <a:gd name="connsiteX78" fmla="*/ 954892 w 1075004"/>
                  <a:gd name="connsiteY78" fmla="*/ 455011 h 652173"/>
                  <a:gd name="connsiteX79" fmla="*/ 984194 w 1075004"/>
                  <a:gd name="connsiteY79" fmla="*/ 425710 h 652173"/>
                  <a:gd name="connsiteX80" fmla="*/ 1075004 w 1075004"/>
                  <a:gd name="connsiteY80" fmla="*/ 402268 h 652173"/>
                  <a:gd name="connsiteX81" fmla="*/ 1075004 w 1075004"/>
                  <a:gd name="connsiteY81" fmla="*/ 249904 h 652173"/>
                  <a:gd name="connsiteX82" fmla="*/ 1045703 w 1075004"/>
                  <a:gd name="connsiteY82" fmla="*/ 220603 h 652173"/>
                  <a:gd name="connsiteX83" fmla="*/ 1016402 w 1075004"/>
                  <a:gd name="connsiteY83" fmla="*/ 249904 h 652173"/>
                  <a:gd name="connsiteX84" fmla="*/ 1016402 w 1075004"/>
                  <a:gd name="connsiteY84" fmla="*/ 402269 h 652173"/>
                  <a:gd name="connsiteX85" fmla="*/ 1045703 w 1075004"/>
                  <a:gd name="connsiteY85" fmla="*/ 431570 h 652173"/>
                  <a:gd name="connsiteX86" fmla="*/ 1045703 w 1075004"/>
                  <a:gd name="connsiteY86" fmla="*/ 431570 h 652173"/>
                  <a:gd name="connsiteX87" fmla="*/ 1075004 w 1075004"/>
                  <a:gd name="connsiteY87" fmla="*/ 402268 h 6521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1075004" h="652173">
                    <a:moveTo>
                      <a:pt x="782320" y="253919"/>
                    </a:moveTo>
                    <a:cubicBezTo>
                      <a:pt x="781500" y="263286"/>
                      <a:pt x="773242" y="270215"/>
                      <a:pt x="763875" y="269396"/>
                    </a:cubicBezTo>
                    <a:cubicBezTo>
                      <a:pt x="649707" y="259408"/>
                      <a:pt x="535539" y="249420"/>
                      <a:pt x="421371" y="239431"/>
                    </a:cubicBezTo>
                    <a:lnTo>
                      <a:pt x="421370" y="253854"/>
                    </a:lnTo>
                    <a:lnTo>
                      <a:pt x="447078" y="253854"/>
                    </a:lnTo>
                    <a:cubicBezTo>
                      <a:pt x="456482" y="253853"/>
                      <a:pt x="464104" y="261476"/>
                      <a:pt x="464104" y="270880"/>
                    </a:cubicBezTo>
                    <a:lnTo>
                      <a:pt x="464104" y="270879"/>
                    </a:lnTo>
                    <a:cubicBezTo>
                      <a:pt x="464104" y="280282"/>
                      <a:pt x="456482" y="287905"/>
                      <a:pt x="447079" y="287905"/>
                    </a:cubicBezTo>
                    <a:cubicBezTo>
                      <a:pt x="438509" y="287905"/>
                      <a:pt x="429940" y="287905"/>
                      <a:pt x="421371" y="287905"/>
                    </a:cubicBezTo>
                    <a:lnTo>
                      <a:pt x="421371" y="311227"/>
                    </a:lnTo>
                    <a:lnTo>
                      <a:pt x="447078" y="311227"/>
                    </a:lnTo>
                    <a:cubicBezTo>
                      <a:pt x="456482" y="311227"/>
                      <a:pt x="464104" y="318850"/>
                      <a:pt x="464104" y="328253"/>
                    </a:cubicBezTo>
                    <a:lnTo>
                      <a:pt x="464104" y="328253"/>
                    </a:lnTo>
                    <a:cubicBezTo>
                      <a:pt x="464104" y="337655"/>
                      <a:pt x="456482" y="345278"/>
                      <a:pt x="447079" y="345278"/>
                    </a:cubicBezTo>
                    <a:cubicBezTo>
                      <a:pt x="438510" y="345278"/>
                      <a:pt x="429940" y="345278"/>
                      <a:pt x="421371" y="345279"/>
                    </a:cubicBezTo>
                    <a:lnTo>
                      <a:pt x="421371" y="368601"/>
                    </a:lnTo>
                    <a:lnTo>
                      <a:pt x="447078" y="368601"/>
                    </a:lnTo>
                    <a:cubicBezTo>
                      <a:pt x="456482" y="368601"/>
                      <a:pt x="464104" y="376223"/>
                      <a:pt x="464104" y="385627"/>
                    </a:cubicBezTo>
                    <a:lnTo>
                      <a:pt x="464104" y="385627"/>
                    </a:lnTo>
                    <a:cubicBezTo>
                      <a:pt x="464104" y="395030"/>
                      <a:pt x="456481" y="402652"/>
                      <a:pt x="447079" y="402652"/>
                    </a:cubicBezTo>
                    <a:cubicBezTo>
                      <a:pt x="438509" y="402652"/>
                      <a:pt x="429940" y="402652"/>
                      <a:pt x="421371" y="402652"/>
                    </a:cubicBezTo>
                    <a:lnTo>
                      <a:pt x="421370" y="417162"/>
                    </a:lnTo>
                    <a:lnTo>
                      <a:pt x="762268" y="381332"/>
                    </a:lnTo>
                    <a:cubicBezTo>
                      <a:pt x="771619" y="380350"/>
                      <a:pt x="779997" y="387134"/>
                      <a:pt x="780980" y="396486"/>
                    </a:cubicBezTo>
                    <a:cubicBezTo>
                      <a:pt x="781963" y="405837"/>
                      <a:pt x="775179" y="414214"/>
                      <a:pt x="765828" y="415197"/>
                    </a:cubicBezTo>
                    <a:cubicBezTo>
                      <a:pt x="649182" y="427457"/>
                      <a:pt x="532538" y="439718"/>
                      <a:pt x="415893" y="451977"/>
                    </a:cubicBezTo>
                    <a:cubicBezTo>
                      <a:pt x="406541" y="452960"/>
                      <a:pt x="398164" y="446176"/>
                      <a:pt x="397181" y="436824"/>
                    </a:cubicBezTo>
                    <a:cubicBezTo>
                      <a:pt x="396959" y="434720"/>
                      <a:pt x="397132" y="432665"/>
                      <a:pt x="398889" y="431060"/>
                    </a:cubicBezTo>
                    <a:lnTo>
                      <a:pt x="398669" y="430530"/>
                    </a:lnTo>
                    <a:lnTo>
                      <a:pt x="398669" y="402652"/>
                    </a:lnTo>
                    <a:lnTo>
                      <a:pt x="372962" y="402653"/>
                    </a:lnTo>
                    <a:cubicBezTo>
                      <a:pt x="363559" y="402653"/>
                      <a:pt x="355936" y="395031"/>
                      <a:pt x="355936" y="385627"/>
                    </a:cubicBezTo>
                    <a:cubicBezTo>
                      <a:pt x="355936" y="376224"/>
                      <a:pt x="363559" y="368601"/>
                      <a:pt x="372962" y="368601"/>
                    </a:cubicBezTo>
                    <a:lnTo>
                      <a:pt x="398669" y="368601"/>
                    </a:lnTo>
                    <a:lnTo>
                      <a:pt x="398670" y="345279"/>
                    </a:lnTo>
                    <a:lnTo>
                      <a:pt x="372962" y="345279"/>
                    </a:lnTo>
                    <a:cubicBezTo>
                      <a:pt x="363559" y="345278"/>
                      <a:pt x="355937" y="337656"/>
                      <a:pt x="355936" y="328253"/>
                    </a:cubicBezTo>
                    <a:cubicBezTo>
                      <a:pt x="355937" y="318850"/>
                      <a:pt x="363559" y="311227"/>
                      <a:pt x="372962" y="311228"/>
                    </a:cubicBezTo>
                    <a:lnTo>
                      <a:pt x="398669" y="311227"/>
                    </a:lnTo>
                    <a:lnTo>
                      <a:pt x="398669" y="287905"/>
                    </a:lnTo>
                    <a:lnTo>
                      <a:pt x="372962" y="287905"/>
                    </a:lnTo>
                    <a:cubicBezTo>
                      <a:pt x="363559" y="287905"/>
                      <a:pt x="355936" y="280283"/>
                      <a:pt x="355936" y="270880"/>
                    </a:cubicBezTo>
                    <a:cubicBezTo>
                      <a:pt x="355936" y="261476"/>
                      <a:pt x="363559" y="253854"/>
                      <a:pt x="372962" y="253854"/>
                    </a:cubicBezTo>
                    <a:lnTo>
                      <a:pt x="398670" y="253854"/>
                    </a:lnTo>
                    <a:lnTo>
                      <a:pt x="398670" y="226224"/>
                    </a:lnTo>
                    <a:cubicBezTo>
                      <a:pt x="398670" y="225699"/>
                      <a:pt x="398705" y="225182"/>
                      <a:pt x="399282" y="224745"/>
                    </a:cubicBezTo>
                    <a:lnTo>
                      <a:pt x="397876" y="220285"/>
                    </a:lnTo>
                    <a:cubicBezTo>
                      <a:pt x="398695" y="210917"/>
                      <a:pt x="406953" y="203988"/>
                      <a:pt x="416321" y="204807"/>
                    </a:cubicBezTo>
                    <a:lnTo>
                      <a:pt x="766843" y="235474"/>
                    </a:lnTo>
                    <a:cubicBezTo>
                      <a:pt x="776210" y="236294"/>
                      <a:pt x="783140" y="244551"/>
                      <a:pt x="782320" y="253919"/>
                    </a:cubicBezTo>
                    <a:close/>
                    <a:moveTo>
                      <a:pt x="787242" y="326087"/>
                    </a:moveTo>
                    <a:lnTo>
                      <a:pt x="785600" y="324445"/>
                    </a:lnTo>
                    <a:lnTo>
                      <a:pt x="785600" y="237207"/>
                    </a:lnTo>
                    <a:cubicBezTo>
                      <a:pt x="785600" y="202145"/>
                      <a:pt x="757177" y="173722"/>
                      <a:pt x="722116" y="173722"/>
                    </a:cubicBezTo>
                    <a:lnTo>
                      <a:pt x="634876" y="173722"/>
                    </a:lnTo>
                    <a:cubicBezTo>
                      <a:pt x="608806" y="147651"/>
                      <a:pt x="582735" y="121579"/>
                      <a:pt x="556664" y="95509"/>
                    </a:cubicBezTo>
                    <a:cubicBezTo>
                      <a:pt x="429319" y="-31836"/>
                      <a:pt x="222853" y="-31836"/>
                      <a:pt x="95508" y="95509"/>
                    </a:cubicBezTo>
                    <a:cubicBezTo>
                      <a:pt x="31836" y="159181"/>
                      <a:pt x="0" y="242634"/>
                      <a:pt x="0" y="326087"/>
                    </a:cubicBezTo>
                    <a:cubicBezTo>
                      <a:pt x="0" y="409540"/>
                      <a:pt x="31836" y="492992"/>
                      <a:pt x="95508" y="556665"/>
                    </a:cubicBezTo>
                    <a:cubicBezTo>
                      <a:pt x="222853" y="684010"/>
                      <a:pt x="429320" y="684010"/>
                      <a:pt x="556665" y="556665"/>
                    </a:cubicBezTo>
                    <a:lnTo>
                      <a:pt x="634877" y="478452"/>
                    </a:lnTo>
                    <a:lnTo>
                      <a:pt x="722116" y="478453"/>
                    </a:lnTo>
                    <a:cubicBezTo>
                      <a:pt x="757178" y="478452"/>
                      <a:pt x="785600" y="450029"/>
                      <a:pt x="785600" y="414968"/>
                    </a:cubicBezTo>
                    <a:lnTo>
                      <a:pt x="785600" y="327729"/>
                    </a:lnTo>
                    <a:close/>
                    <a:moveTo>
                      <a:pt x="893383" y="437430"/>
                    </a:moveTo>
                    <a:lnTo>
                      <a:pt x="893383" y="214743"/>
                    </a:lnTo>
                    <a:cubicBezTo>
                      <a:pt x="893383" y="198561"/>
                      <a:pt x="880265" y="185442"/>
                      <a:pt x="864082" y="185442"/>
                    </a:cubicBezTo>
                    <a:cubicBezTo>
                      <a:pt x="847900" y="185442"/>
                      <a:pt x="834781" y="198561"/>
                      <a:pt x="834781" y="214743"/>
                    </a:cubicBezTo>
                    <a:lnTo>
                      <a:pt x="834781" y="437431"/>
                    </a:lnTo>
                    <a:cubicBezTo>
                      <a:pt x="834781" y="453613"/>
                      <a:pt x="847900" y="466732"/>
                      <a:pt x="864082" y="466732"/>
                    </a:cubicBezTo>
                    <a:lnTo>
                      <a:pt x="864082" y="466731"/>
                    </a:lnTo>
                    <a:cubicBezTo>
                      <a:pt x="880265" y="466731"/>
                      <a:pt x="893383" y="453613"/>
                      <a:pt x="893383" y="437430"/>
                    </a:cubicBezTo>
                    <a:close/>
                    <a:moveTo>
                      <a:pt x="984194" y="425710"/>
                    </a:moveTo>
                    <a:lnTo>
                      <a:pt x="984193" y="226464"/>
                    </a:lnTo>
                    <a:cubicBezTo>
                      <a:pt x="984193" y="210281"/>
                      <a:pt x="971075" y="197163"/>
                      <a:pt x="954892" y="197162"/>
                    </a:cubicBezTo>
                    <a:cubicBezTo>
                      <a:pt x="938710" y="197163"/>
                      <a:pt x="925591" y="210281"/>
                      <a:pt x="925591" y="226464"/>
                    </a:cubicBezTo>
                    <a:lnTo>
                      <a:pt x="925591" y="425710"/>
                    </a:lnTo>
                    <a:cubicBezTo>
                      <a:pt x="925591" y="441893"/>
                      <a:pt x="938710" y="455011"/>
                      <a:pt x="954892" y="455011"/>
                    </a:cubicBezTo>
                    <a:lnTo>
                      <a:pt x="954892" y="455011"/>
                    </a:lnTo>
                    <a:cubicBezTo>
                      <a:pt x="971075" y="455011"/>
                      <a:pt x="984194" y="441892"/>
                      <a:pt x="984194" y="425710"/>
                    </a:cubicBezTo>
                    <a:close/>
                    <a:moveTo>
                      <a:pt x="1075004" y="402268"/>
                    </a:moveTo>
                    <a:lnTo>
                      <a:pt x="1075004" y="249904"/>
                    </a:lnTo>
                    <a:cubicBezTo>
                      <a:pt x="1075004" y="233721"/>
                      <a:pt x="1061885" y="220603"/>
                      <a:pt x="1045703" y="220603"/>
                    </a:cubicBezTo>
                    <a:cubicBezTo>
                      <a:pt x="1029520" y="220603"/>
                      <a:pt x="1016402" y="233721"/>
                      <a:pt x="1016402" y="249904"/>
                    </a:cubicBezTo>
                    <a:lnTo>
                      <a:pt x="1016402" y="402269"/>
                    </a:lnTo>
                    <a:cubicBezTo>
                      <a:pt x="1016402" y="418451"/>
                      <a:pt x="1029520" y="431570"/>
                      <a:pt x="1045703" y="431570"/>
                    </a:cubicBezTo>
                    <a:lnTo>
                      <a:pt x="1045703" y="431570"/>
                    </a:lnTo>
                    <a:cubicBezTo>
                      <a:pt x="1061885" y="431570"/>
                      <a:pt x="1075004" y="418451"/>
                      <a:pt x="1075004" y="40226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dirty="0">
                  <a:solidFill>
                    <a:schemeClr val="tx1"/>
                  </a:solidFill>
                </a:endParaRPr>
              </a:p>
            </p:txBody>
          </p:sp>
        </p:grpSp>
        <p:grpSp>
          <p:nvGrpSpPr>
            <p:cNvPr id="42" name="Group 41">
              <a:extLst>
                <a:ext uri="{FF2B5EF4-FFF2-40B4-BE49-F238E27FC236}">
                  <a16:creationId xmlns:a16="http://schemas.microsoft.com/office/drawing/2014/main" id="{2E90E815-8317-45F4-9259-F20272B0B2B9}"/>
                </a:ext>
              </a:extLst>
            </p:cNvPr>
            <p:cNvGrpSpPr/>
            <p:nvPr/>
          </p:nvGrpSpPr>
          <p:grpSpPr>
            <a:xfrm>
              <a:off x="2015424" y="-1847"/>
              <a:ext cx="1437328" cy="5489412"/>
              <a:chOff x="2015424" y="-1847"/>
              <a:chExt cx="1437328" cy="5489412"/>
            </a:xfrm>
          </p:grpSpPr>
          <p:sp>
            <p:nvSpPr>
              <p:cNvPr id="49" name="Rectangle 48">
                <a:extLst>
                  <a:ext uri="{FF2B5EF4-FFF2-40B4-BE49-F238E27FC236}">
                    <a16:creationId xmlns:a16="http://schemas.microsoft.com/office/drawing/2014/main" id="{7A4ECA8E-856E-45DA-A235-2A212F0B55FA}"/>
                  </a:ext>
                </a:extLst>
              </p:cNvPr>
              <p:cNvSpPr/>
              <p:nvPr/>
            </p:nvSpPr>
            <p:spPr>
              <a:xfrm>
                <a:off x="2701620" y="-1847"/>
                <a:ext cx="72000" cy="40233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0" dirty="0">
                  <a:solidFill>
                    <a:schemeClr val="tx1"/>
                  </a:solidFill>
                </a:endParaRPr>
              </a:p>
            </p:txBody>
          </p:sp>
          <p:sp>
            <p:nvSpPr>
              <p:cNvPr id="50" name="Rounded Rectangle 51">
                <a:extLst>
                  <a:ext uri="{FF2B5EF4-FFF2-40B4-BE49-F238E27FC236}">
                    <a16:creationId xmlns:a16="http://schemas.microsoft.com/office/drawing/2014/main" id="{160716ED-7D21-4514-909C-172EE645D281}"/>
                  </a:ext>
                </a:extLst>
              </p:cNvPr>
              <p:cNvSpPr/>
              <p:nvPr/>
            </p:nvSpPr>
            <p:spPr>
              <a:xfrm rot="5400000" flipH="1">
                <a:off x="1970982" y="4005795"/>
                <a:ext cx="1526212" cy="1437328"/>
              </a:xfrm>
              <a:custGeom>
                <a:avLst/>
                <a:gdLst/>
                <a:ahLst/>
                <a:cxnLst/>
                <a:rect l="l" t="t" r="r" b="b"/>
                <a:pathLst>
                  <a:path w="2928608" h="2758049">
                    <a:moveTo>
                      <a:pt x="2797052" y="1199936"/>
                    </a:moveTo>
                    <a:lnTo>
                      <a:pt x="2797052" y="1541978"/>
                    </a:lnTo>
                    <a:cubicBezTo>
                      <a:pt x="2797052" y="1578306"/>
                      <a:pt x="2826502" y="1607756"/>
                      <a:pt x="2862830" y="1607756"/>
                    </a:cubicBezTo>
                    <a:lnTo>
                      <a:pt x="2862830" y="1607755"/>
                    </a:lnTo>
                    <a:cubicBezTo>
                      <a:pt x="2899158" y="1607755"/>
                      <a:pt x="2928608" y="1578305"/>
                      <a:pt x="2928608" y="1541977"/>
                    </a:cubicBezTo>
                    <a:lnTo>
                      <a:pt x="2928607" y="1199936"/>
                    </a:lnTo>
                    <a:cubicBezTo>
                      <a:pt x="2928607" y="1163608"/>
                      <a:pt x="2899158" y="1134159"/>
                      <a:pt x="2862830" y="1134158"/>
                    </a:cubicBezTo>
                    <a:cubicBezTo>
                      <a:pt x="2826502" y="1134159"/>
                      <a:pt x="2797052" y="1163608"/>
                      <a:pt x="2797052" y="1199936"/>
                    </a:cubicBezTo>
                    <a:close/>
                    <a:moveTo>
                      <a:pt x="2593193" y="1147315"/>
                    </a:moveTo>
                    <a:lnTo>
                      <a:pt x="2593193" y="1594601"/>
                    </a:lnTo>
                    <a:cubicBezTo>
                      <a:pt x="2593193" y="1630929"/>
                      <a:pt x="2622643" y="1660379"/>
                      <a:pt x="2658971" y="1660379"/>
                    </a:cubicBezTo>
                    <a:lnTo>
                      <a:pt x="2658971" y="1660378"/>
                    </a:lnTo>
                    <a:cubicBezTo>
                      <a:pt x="2695299" y="1660378"/>
                      <a:pt x="2724749" y="1630928"/>
                      <a:pt x="2724749" y="1594600"/>
                    </a:cubicBezTo>
                    <a:lnTo>
                      <a:pt x="2724748" y="1147315"/>
                    </a:lnTo>
                    <a:cubicBezTo>
                      <a:pt x="2724748" y="1110987"/>
                      <a:pt x="2695299" y="1081538"/>
                      <a:pt x="2658971" y="1081537"/>
                    </a:cubicBezTo>
                    <a:cubicBezTo>
                      <a:pt x="2622643" y="1081538"/>
                      <a:pt x="2593193" y="1110987"/>
                      <a:pt x="2593193" y="1147315"/>
                    </a:cubicBezTo>
                    <a:close/>
                    <a:moveTo>
                      <a:pt x="2389334" y="1121004"/>
                    </a:moveTo>
                    <a:lnTo>
                      <a:pt x="2389334" y="1620912"/>
                    </a:lnTo>
                    <a:cubicBezTo>
                      <a:pt x="2389334" y="1657240"/>
                      <a:pt x="2418784" y="1686690"/>
                      <a:pt x="2455112" y="1686690"/>
                    </a:cubicBezTo>
                    <a:lnTo>
                      <a:pt x="2455112" y="1686689"/>
                    </a:lnTo>
                    <a:cubicBezTo>
                      <a:pt x="2491440" y="1686689"/>
                      <a:pt x="2520890" y="1657239"/>
                      <a:pt x="2520890" y="1620911"/>
                    </a:cubicBezTo>
                    <a:lnTo>
                      <a:pt x="2520889" y="1121004"/>
                    </a:lnTo>
                    <a:cubicBezTo>
                      <a:pt x="2520889" y="1084676"/>
                      <a:pt x="2491440" y="1055227"/>
                      <a:pt x="2455112" y="1055226"/>
                    </a:cubicBezTo>
                    <a:cubicBezTo>
                      <a:pt x="2418784" y="1055227"/>
                      <a:pt x="2389334" y="1084676"/>
                      <a:pt x="2389334" y="1121004"/>
                    </a:cubicBezTo>
                    <a:close/>
                    <a:moveTo>
                      <a:pt x="1314382" y="1247024"/>
                    </a:moveTo>
                    <a:cubicBezTo>
                      <a:pt x="1314381" y="1225915"/>
                      <a:pt x="1331494" y="1208803"/>
                      <a:pt x="1352603" y="1208803"/>
                    </a:cubicBezTo>
                    <a:lnTo>
                      <a:pt x="1410313" y="1208803"/>
                    </a:lnTo>
                    <a:lnTo>
                      <a:pt x="1410313" y="1146778"/>
                    </a:lnTo>
                    <a:cubicBezTo>
                      <a:pt x="1410313" y="1145599"/>
                      <a:pt x="1410393" y="1144438"/>
                      <a:pt x="1411688" y="1143457"/>
                    </a:cubicBezTo>
                    <a:lnTo>
                      <a:pt x="1408531" y="1133444"/>
                    </a:lnTo>
                    <a:cubicBezTo>
                      <a:pt x="1410371" y="1112415"/>
                      <a:pt x="1428909" y="1096860"/>
                      <a:pt x="1449938" y="1098699"/>
                    </a:cubicBezTo>
                    <a:lnTo>
                      <a:pt x="2236821" y="1167543"/>
                    </a:lnTo>
                    <a:cubicBezTo>
                      <a:pt x="2257849" y="1169383"/>
                      <a:pt x="2273405" y="1187920"/>
                      <a:pt x="2271565" y="1208950"/>
                    </a:cubicBezTo>
                    <a:cubicBezTo>
                      <a:pt x="2269725" y="1229978"/>
                      <a:pt x="2251187" y="1245533"/>
                      <a:pt x="2230159" y="1243693"/>
                    </a:cubicBezTo>
                    <a:cubicBezTo>
                      <a:pt x="1973864" y="1221271"/>
                      <a:pt x="1717570" y="1198849"/>
                      <a:pt x="1461275" y="1176426"/>
                    </a:cubicBezTo>
                    <a:lnTo>
                      <a:pt x="1461274" y="1208803"/>
                    </a:lnTo>
                    <a:lnTo>
                      <a:pt x="1518985" y="1208803"/>
                    </a:lnTo>
                    <a:cubicBezTo>
                      <a:pt x="1540095" y="1208802"/>
                      <a:pt x="1557205" y="1225915"/>
                      <a:pt x="1557206" y="1247025"/>
                    </a:cubicBezTo>
                    <a:lnTo>
                      <a:pt x="1557207" y="1247023"/>
                    </a:lnTo>
                    <a:cubicBezTo>
                      <a:pt x="1557207" y="1268132"/>
                      <a:pt x="1540095" y="1285244"/>
                      <a:pt x="1518986" y="1285244"/>
                    </a:cubicBezTo>
                    <a:cubicBezTo>
                      <a:pt x="1499749" y="1285244"/>
                      <a:pt x="1480511" y="1285243"/>
                      <a:pt x="1461275" y="1285244"/>
                    </a:cubicBezTo>
                    <a:lnTo>
                      <a:pt x="1461275" y="1337600"/>
                    </a:lnTo>
                    <a:lnTo>
                      <a:pt x="1518985" y="1337600"/>
                    </a:lnTo>
                    <a:cubicBezTo>
                      <a:pt x="1540095" y="1337600"/>
                      <a:pt x="1557206" y="1354713"/>
                      <a:pt x="1557206" y="1375821"/>
                    </a:cubicBezTo>
                    <a:lnTo>
                      <a:pt x="1557207" y="1375820"/>
                    </a:lnTo>
                    <a:cubicBezTo>
                      <a:pt x="1557206" y="1396928"/>
                      <a:pt x="1540095" y="1414041"/>
                      <a:pt x="1518986" y="1414041"/>
                    </a:cubicBezTo>
                    <a:cubicBezTo>
                      <a:pt x="1499750" y="1414041"/>
                      <a:pt x="1480511" y="1414041"/>
                      <a:pt x="1461275" y="1414042"/>
                    </a:cubicBezTo>
                    <a:lnTo>
                      <a:pt x="1461275" y="1466398"/>
                    </a:lnTo>
                    <a:lnTo>
                      <a:pt x="1518985" y="1466398"/>
                    </a:lnTo>
                    <a:cubicBezTo>
                      <a:pt x="1540095" y="1466398"/>
                      <a:pt x="1557206" y="1483509"/>
                      <a:pt x="1557206" y="1504618"/>
                    </a:cubicBezTo>
                    <a:lnTo>
                      <a:pt x="1557207" y="1504619"/>
                    </a:lnTo>
                    <a:cubicBezTo>
                      <a:pt x="1557207" y="1525727"/>
                      <a:pt x="1540094" y="1542838"/>
                      <a:pt x="1518986" y="1542839"/>
                    </a:cubicBezTo>
                    <a:cubicBezTo>
                      <a:pt x="1499749" y="1542839"/>
                      <a:pt x="1480511" y="1542838"/>
                      <a:pt x="1461275" y="1542839"/>
                    </a:cubicBezTo>
                    <a:lnTo>
                      <a:pt x="1461274" y="1575412"/>
                    </a:lnTo>
                    <a:lnTo>
                      <a:pt x="2226550" y="1494978"/>
                    </a:lnTo>
                    <a:cubicBezTo>
                      <a:pt x="2247542" y="1492772"/>
                      <a:pt x="2266350" y="1508001"/>
                      <a:pt x="2268556" y="1528995"/>
                    </a:cubicBezTo>
                    <a:cubicBezTo>
                      <a:pt x="2270763" y="1549988"/>
                      <a:pt x="2255534" y="1568794"/>
                      <a:pt x="2234542" y="1571000"/>
                    </a:cubicBezTo>
                    <a:cubicBezTo>
                      <a:pt x="1972686" y="1598522"/>
                      <a:pt x="1710833" y="1626046"/>
                      <a:pt x="1448978" y="1653567"/>
                    </a:cubicBezTo>
                    <a:cubicBezTo>
                      <a:pt x="1427984" y="1655774"/>
                      <a:pt x="1409178" y="1640544"/>
                      <a:pt x="1406971" y="1619551"/>
                    </a:cubicBezTo>
                    <a:cubicBezTo>
                      <a:pt x="1406474" y="1614827"/>
                      <a:pt x="1406862" y="1610214"/>
                      <a:pt x="1410805" y="1606610"/>
                    </a:cubicBezTo>
                    <a:lnTo>
                      <a:pt x="1410312" y="1605422"/>
                    </a:lnTo>
                    <a:lnTo>
                      <a:pt x="1410312" y="1542839"/>
                    </a:lnTo>
                    <a:lnTo>
                      <a:pt x="1352603" y="1542841"/>
                    </a:lnTo>
                    <a:cubicBezTo>
                      <a:pt x="1331494" y="1542841"/>
                      <a:pt x="1314382" y="1525729"/>
                      <a:pt x="1314382" y="1504619"/>
                    </a:cubicBezTo>
                    <a:cubicBezTo>
                      <a:pt x="1314382" y="1483510"/>
                      <a:pt x="1331493" y="1466397"/>
                      <a:pt x="1352603" y="1466398"/>
                    </a:cubicBezTo>
                    <a:lnTo>
                      <a:pt x="1410312" y="1466398"/>
                    </a:lnTo>
                    <a:lnTo>
                      <a:pt x="1410313" y="1414042"/>
                    </a:lnTo>
                    <a:lnTo>
                      <a:pt x="1352603" y="1414042"/>
                    </a:lnTo>
                    <a:cubicBezTo>
                      <a:pt x="1331494" y="1414041"/>
                      <a:pt x="1314383" y="1396930"/>
                      <a:pt x="1314382" y="1375820"/>
                    </a:cubicBezTo>
                    <a:cubicBezTo>
                      <a:pt x="1314383" y="1354713"/>
                      <a:pt x="1331494" y="1337600"/>
                      <a:pt x="1352603" y="1337601"/>
                    </a:cubicBezTo>
                    <a:lnTo>
                      <a:pt x="1410312" y="1337600"/>
                    </a:lnTo>
                    <a:lnTo>
                      <a:pt x="1410312" y="1285244"/>
                    </a:lnTo>
                    <a:lnTo>
                      <a:pt x="1352603" y="1285244"/>
                    </a:lnTo>
                    <a:cubicBezTo>
                      <a:pt x="1331494" y="1285244"/>
                      <a:pt x="1314381" y="1268133"/>
                      <a:pt x="1314382" y="1247024"/>
                    </a:cubicBezTo>
                    <a:close/>
                    <a:moveTo>
                      <a:pt x="1171967" y="72000"/>
                    </a:moveTo>
                    <a:lnTo>
                      <a:pt x="1171967" y="288000"/>
                    </a:lnTo>
                    <a:cubicBezTo>
                      <a:pt x="1171967" y="327765"/>
                      <a:pt x="1204202" y="360000"/>
                      <a:pt x="1243967" y="360000"/>
                    </a:cubicBezTo>
                    <a:cubicBezTo>
                      <a:pt x="1283732" y="360000"/>
                      <a:pt x="1315967" y="327765"/>
                      <a:pt x="1315967" y="288000"/>
                    </a:cubicBezTo>
                    <a:lnTo>
                      <a:pt x="1315967" y="72000"/>
                    </a:lnTo>
                    <a:cubicBezTo>
                      <a:pt x="1315967" y="32235"/>
                      <a:pt x="1283732" y="0"/>
                      <a:pt x="1243967" y="0"/>
                    </a:cubicBezTo>
                    <a:cubicBezTo>
                      <a:pt x="1204202" y="0"/>
                      <a:pt x="1171967" y="32235"/>
                      <a:pt x="1171967" y="72000"/>
                    </a:cubicBezTo>
                    <a:close/>
                    <a:moveTo>
                      <a:pt x="1171966" y="2470049"/>
                    </a:moveTo>
                    <a:lnTo>
                      <a:pt x="1171966" y="2686049"/>
                    </a:lnTo>
                    <a:cubicBezTo>
                      <a:pt x="1171966" y="2725814"/>
                      <a:pt x="1204201" y="2758049"/>
                      <a:pt x="1243966" y="2758049"/>
                    </a:cubicBezTo>
                    <a:cubicBezTo>
                      <a:pt x="1283731" y="2758049"/>
                      <a:pt x="1315966" y="2725814"/>
                      <a:pt x="1315966" y="2686049"/>
                    </a:cubicBezTo>
                    <a:lnTo>
                      <a:pt x="1315966" y="2470049"/>
                    </a:lnTo>
                    <a:cubicBezTo>
                      <a:pt x="1315966" y="2430284"/>
                      <a:pt x="1283731" y="2398049"/>
                      <a:pt x="1243966" y="2398049"/>
                    </a:cubicBezTo>
                    <a:cubicBezTo>
                      <a:pt x="1204201" y="2398049"/>
                      <a:pt x="1171966" y="2430284"/>
                      <a:pt x="1171966" y="2470049"/>
                    </a:cubicBezTo>
                    <a:close/>
                    <a:moveTo>
                      <a:pt x="515345" y="1370958"/>
                    </a:moveTo>
                    <a:cubicBezTo>
                      <a:pt x="515344" y="1558300"/>
                      <a:pt x="586814" y="1745642"/>
                      <a:pt x="729750" y="1888579"/>
                    </a:cubicBezTo>
                    <a:cubicBezTo>
                      <a:pt x="1015625" y="2174454"/>
                      <a:pt x="1479119" y="2174454"/>
                      <a:pt x="1764994" y="1888580"/>
                    </a:cubicBezTo>
                    <a:lnTo>
                      <a:pt x="1940572" y="1713001"/>
                    </a:lnTo>
                    <a:lnTo>
                      <a:pt x="2136413" y="1713002"/>
                    </a:lnTo>
                    <a:cubicBezTo>
                      <a:pt x="2215124" y="1713001"/>
                      <a:pt x="2278929" y="1649195"/>
                      <a:pt x="2278929" y="1570486"/>
                    </a:cubicBezTo>
                    <a:lnTo>
                      <a:pt x="2278929" y="1374645"/>
                    </a:lnTo>
                    <a:lnTo>
                      <a:pt x="2282614" y="1370959"/>
                    </a:lnTo>
                    <a:lnTo>
                      <a:pt x="2278929" y="1367272"/>
                    </a:lnTo>
                    <a:lnTo>
                      <a:pt x="2278929" y="1171432"/>
                    </a:lnTo>
                    <a:cubicBezTo>
                      <a:pt x="2278929" y="1092722"/>
                      <a:pt x="2215123" y="1028916"/>
                      <a:pt x="2136413" y="1028916"/>
                    </a:cubicBezTo>
                    <a:lnTo>
                      <a:pt x="1940571" y="1028916"/>
                    </a:lnTo>
                    <a:cubicBezTo>
                      <a:pt x="1882045" y="970390"/>
                      <a:pt x="1823519" y="911862"/>
                      <a:pt x="1764993" y="853336"/>
                    </a:cubicBezTo>
                    <a:cubicBezTo>
                      <a:pt x="1479118" y="567461"/>
                      <a:pt x="1015625" y="567462"/>
                      <a:pt x="729750" y="853336"/>
                    </a:cubicBezTo>
                    <a:cubicBezTo>
                      <a:pt x="586813" y="996273"/>
                      <a:pt x="515344" y="1183616"/>
                      <a:pt x="515345" y="1370958"/>
                    </a:cubicBezTo>
                    <a:close/>
                    <a:moveTo>
                      <a:pt x="388776" y="2386770"/>
                    </a:moveTo>
                    <a:cubicBezTo>
                      <a:pt x="388776" y="2405196"/>
                      <a:pt x="395805" y="2423622"/>
                      <a:pt x="409865" y="2437681"/>
                    </a:cubicBezTo>
                    <a:cubicBezTo>
                      <a:pt x="437983" y="2465800"/>
                      <a:pt x="483570" y="2465800"/>
                      <a:pt x="511688" y="2437681"/>
                    </a:cubicBezTo>
                    <a:lnTo>
                      <a:pt x="664423" y="2284946"/>
                    </a:lnTo>
                    <a:cubicBezTo>
                      <a:pt x="692541" y="2256828"/>
                      <a:pt x="692541" y="2211241"/>
                      <a:pt x="664423" y="2183123"/>
                    </a:cubicBezTo>
                    <a:cubicBezTo>
                      <a:pt x="636305" y="2155005"/>
                      <a:pt x="590718" y="2155005"/>
                      <a:pt x="562599" y="2183123"/>
                    </a:cubicBezTo>
                    <a:lnTo>
                      <a:pt x="409865" y="2335858"/>
                    </a:lnTo>
                    <a:cubicBezTo>
                      <a:pt x="395805" y="2349917"/>
                      <a:pt x="388776" y="2368343"/>
                      <a:pt x="388776" y="2386770"/>
                    </a:cubicBezTo>
                    <a:close/>
                    <a:moveTo>
                      <a:pt x="388776" y="365689"/>
                    </a:moveTo>
                    <a:cubicBezTo>
                      <a:pt x="388776" y="384115"/>
                      <a:pt x="395805" y="402541"/>
                      <a:pt x="409865" y="416600"/>
                    </a:cubicBezTo>
                    <a:lnTo>
                      <a:pt x="562599" y="569335"/>
                    </a:lnTo>
                    <a:cubicBezTo>
                      <a:pt x="590718" y="597454"/>
                      <a:pt x="636305" y="597454"/>
                      <a:pt x="664423" y="569335"/>
                    </a:cubicBezTo>
                    <a:cubicBezTo>
                      <a:pt x="692541" y="541217"/>
                      <a:pt x="692541" y="495630"/>
                      <a:pt x="664423" y="467512"/>
                    </a:cubicBezTo>
                    <a:lnTo>
                      <a:pt x="511688" y="314777"/>
                    </a:lnTo>
                    <a:cubicBezTo>
                      <a:pt x="483570" y="286659"/>
                      <a:pt x="437983" y="286659"/>
                      <a:pt x="409865" y="314777"/>
                    </a:cubicBezTo>
                    <a:cubicBezTo>
                      <a:pt x="395805" y="328836"/>
                      <a:pt x="388776" y="347262"/>
                      <a:pt x="388776" y="365689"/>
                    </a:cubicBezTo>
                    <a:close/>
                    <a:moveTo>
                      <a:pt x="0" y="1379024"/>
                    </a:moveTo>
                    <a:cubicBezTo>
                      <a:pt x="0" y="1418789"/>
                      <a:pt x="32235" y="1451024"/>
                      <a:pt x="72000" y="1451024"/>
                    </a:cubicBezTo>
                    <a:lnTo>
                      <a:pt x="288000" y="1451024"/>
                    </a:lnTo>
                    <a:cubicBezTo>
                      <a:pt x="327765" y="1451024"/>
                      <a:pt x="360000" y="1418789"/>
                      <a:pt x="360000" y="1379024"/>
                    </a:cubicBezTo>
                    <a:cubicBezTo>
                      <a:pt x="360000" y="1339259"/>
                      <a:pt x="327765" y="1307024"/>
                      <a:pt x="288000" y="1307024"/>
                    </a:cubicBezTo>
                    <a:lnTo>
                      <a:pt x="72000" y="1307024"/>
                    </a:lnTo>
                    <a:cubicBezTo>
                      <a:pt x="32235" y="1307024"/>
                      <a:pt x="0" y="1339259"/>
                      <a:pt x="0" y="137902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dirty="0">
                  <a:solidFill>
                    <a:schemeClr val="tx1"/>
                  </a:solidFill>
                </a:endParaRPr>
              </a:p>
            </p:txBody>
          </p:sp>
        </p:grpSp>
        <p:grpSp>
          <p:nvGrpSpPr>
            <p:cNvPr id="43" name="Group 42">
              <a:extLst>
                <a:ext uri="{FF2B5EF4-FFF2-40B4-BE49-F238E27FC236}">
                  <a16:creationId xmlns:a16="http://schemas.microsoft.com/office/drawing/2014/main" id="{AAD4B073-7606-449E-97F2-63476F79C7FF}"/>
                </a:ext>
              </a:extLst>
            </p:cNvPr>
            <p:cNvGrpSpPr/>
            <p:nvPr/>
          </p:nvGrpSpPr>
          <p:grpSpPr>
            <a:xfrm>
              <a:off x="808111" y="-1847"/>
              <a:ext cx="762978" cy="3628896"/>
              <a:chOff x="808111" y="-1847"/>
              <a:chExt cx="762978" cy="3628896"/>
            </a:xfrm>
            <a:solidFill>
              <a:schemeClr val="accent2"/>
            </a:solidFill>
          </p:grpSpPr>
          <p:sp>
            <p:nvSpPr>
              <p:cNvPr id="47" name="Rectangle 46">
                <a:extLst>
                  <a:ext uri="{FF2B5EF4-FFF2-40B4-BE49-F238E27FC236}">
                    <a16:creationId xmlns:a16="http://schemas.microsoft.com/office/drawing/2014/main" id="{99C35138-14FF-4C04-82D7-ADC56F23BAEC}"/>
                  </a:ext>
                </a:extLst>
              </p:cNvPr>
              <p:cNvSpPr/>
              <p:nvPr/>
            </p:nvSpPr>
            <p:spPr>
              <a:xfrm>
                <a:off x="1152817" y="-1847"/>
                <a:ext cx="72000" cy="237744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0" dirty="0">
                  <a:solidFill>
                    <a:schemeClr val="tx1"/>
                  </a:solidFill>
                </a:endParaRPr>
              </a:p>
            </p:txBody>
          </p:sp>
          <p:sp>
            <p:nvSpPr>
              <p:cNvPr id="48" name="Freeform: Shape 47">
                <a:extLst>
                  <a:ext uri="{FF2B5EF4-FFF2-40B4-BE49-F238E27FC236}">
                    <a16:creationId xmlns:a16="http://schemas.microsoft.com/office/drawing/2014/main" id="{2596DD59-AA5A-42E7-8B44-DF5B83B38641}"/>
                  </a:ext>
                </a:extLst>
              </p:cNvPr>
              <p:cNvSpPr/>
              <p:nvPr/>
            </p:nvSpPr>
            <p:spPr>
              <a:xfrm rot="5400000" flipH="1">
                <a:off x="560777" y="2616737"/>
                <a:ext cx="1257646" cy="762978"/>
              </a:xfrm>
              <a:custGeom>
                <a:avLst/>
                <a:gdLst>
                  <a:gd name="connsiteX0" fmla="*/ 782320 w 1075004"/>
                  <a:gd name="connsiteY0" fmla="*/ 253920 h 652174"/>
                  <a:gd name="connsiteX1" fmla="*/ 763875 w 1075004"/>
                  <a:gd name="connsiteY1" fmla="*/ 269397 h 652174"/>
                  <a:gd name="connsiteX2" fmla="*/ 421371 w 1075004"/>
                  <a:gd name="connsiteY2" fmla="*/ 239432 h 652174"/>
                  <a:gd name="connsiteX3" fmla="*/ 421370 w 1075004"/>
                  <a:gd name="connsiteY3" fmla="*/ 253855 h 652174"/>
                  <a:gd name="connsiteX4" fmla="*/ 447078 w 1075004"/>
                  <a:gd name="connsiteY4" fmla="*/ 253855 h 652174"/>
                  <a:gd name="connsiteX5" fmla="*/ 464104 w 1075004"/>
                  <a:gd name="connsiteY5" fmla="*/ 270881 h 652174"/>
                  <a:gd name="connsiteX6" fmla="*/ 464104 w 1075004"/>
                  <a:gd name="connsiteY6" fmla="*/ 270880 h 652174"/>
                  <a:gd name="connsiteX7" fmla="*/ 447079 w 1075004"/>
                  <a:gd name="connsiteY7" fmla="*/ 287906 h 652174"/>
                  <a:gd name="connsiteX8" fmla="*/ 421371 w 1075004"/>
                  <a:gd name="connsiteY8" fmla="*/ 287906 h 652174"/>
                  <a:gd name="connsiteX9" fmla="*/ 421371 w 1075004"/>
                  <a:gd name="connsiteY9" fmla="*/ 311228 h 652174"/>
                  <a:gd name="connsiteX10" fmla="*/ 447078 w 1075004"/>
                  <a:gd name="connsiteY10" fmla="*/ 311228 h 652174"/>
                  <a:gd name="connsiteX11" fmla="*/ 464104 w 1075004"/>
                  <a:gd name="connsiteY11" fmla="*/ 328254 h 652174"/>
                  <a:gd name="connsiteX12" fmla="*/ 464104 w 1075004"/>
                  <a:gd name="connsiteY12" fmla="*/ 328254 h 652174"/>
                  <a:gd name="connsiteX13" fmla="*/ 447079 w 1075004"/>
                  <a:gd name="connsiteY13" fmla="*/ 345279 h 652174"/>
                  <a:gd name="connsiteX14" fmla="*/ 421371 w 1075004"/>
                  <a:gd name="connsiteY14" fmla="*/ 345280 h 652174"/>
                  <a:gd name="connsiteX15" fmla="*/ 421371 w 1075004"/>
                  <a:gd name="connsiteY15" fmla="*/ 368602 h 652174"/>
                  <a:gd name="connsiteX16" fmla="*/ 447078 w 1075004"/>
                  <a:gd name="connsiteY16" fmla="*/ 368602 h 652174"/>
                  <a:gd name="connsiteX17" fmla="*/ 464104 w 1075004"/>
                  <a:gd name="connsiteY17" fmla="*/ 385628 h 652174"/>
                  <a:gd name="connsiteX18" fmla="*/ 464104 w 1075004"/>
                  <a:gd name="connsiteY18" fmla="*/ 385628 h 652174"/>
                  <a:gd name="connsiteX19" fmla="*/ 447079 w 1075004"/>
                  <a:gd name="connsiteY19" fmla="*/ 402653 h 652174"/>
                  <a:gd name="connsiteX20" fmla="*/ 421371 w 1075004"/>
                  <a:gd name="connsiteY20" fmla="*/ 402653 h 652174"/>
                  <a:gd name="connsiteX21" fmla="*/ 421370 w 1075004"/>
                  <a:gd name="connsiteY21" fmla="*/ 417163 h 652174"/>
                  <a:gd name="connsiteX22" fmla="*/ 762268 w 1075004"/>
                  <a:gd name="connsiteY22" fmla="*/ 381333 h 652174"/>
                  <a:gd name="connsiteX23" fmla="*/ 780980 w 1075004"/>
                  <a:gd name="connsiteY23" fmla="*/ 396486 h 652174"/>
                  <a:gd name="connsiteX24" fmla="*/ 765828 w 1075004"/>
                  <a:gd name="connsiteY24" fmla="*/ 415198 h 652174"/>
                  <a:gd name="connsiteX25" fmla="*/ 415893 w 1075004"/>
                  <a:gd name="connsiteY25" fmla="*/ 451978 h 652174"/>
                  <a:gd name="connsiteX26" fmla="*/ 397181 w 1075004"/>
                  <a:gd name="connsiteY26" fmla="*/ 436825 h 652174"/>
                  <a:gd name="connsiteX27" fmla="*/ 398889 w 1075004"/>
                  <a:gd name="connsiteY27" fmla="*/ 431061 h 652174"/>
                  <a:gd name="connsiteX28" fmla="*/ 398669 w 1075004"/>
                  <a:gd name="connsiteY28" fmla="*/ 430531 h 652174"/>
                  <a:gd name="connsiteX29" fmla="*/ 398669 w 1075004"/>
                  <a:gd name="connsiteY29" fmla="*/ 402653 h 652174"/>
                  <a:gd name="connsiteX30" fmla="*/ 372962 w 1075004"/>
                  <a:gd name="connsiteY30" fmla="*/ 402654 h 652174"/>
                  <a:gd name="connsiteX31" fmla="*/ 355936 w 1075004"/>
                  <a:gd name="connsiteY31" fmla="*/ 385628 h 652174"/>
                  <a:gd name="connsiteX32" fmla="*/ 372962 w 1075004"/>
                  <a:gd name="connsiteY32" fmla="*/ 368602 h 652174"/>
                  <a:gd name="connsiteX33" fmla="*/ 398669 w 1075004"/>
                  <a:gd name="connsiteY33" fmla="*/ 368602 h 652174"/>
                  <a:gd name="connsiteX34" fmla="*/ 398670 w 1075004"/>
                  <a:gd name="connsiteY34" fmla="*/ 345280 h 652174"/>
                  <a:gd name="connsiteX35" fmla="*/ 372962 w 1075004"/>
                  <a:gd name="connsiteY35" fmla="*/ 345280 h 652174"/>
                  <a:gd name="connsiteX36" fmla="*/ 355936 w 1075004"/>
                  <a:gd name="connsiteY36" fmla="*/ 328254 h 652174"/>
                  <a:gd name="connsiteX37" fmla="*/ 372962 w 1075004"/>
                  <a:gd name="connsiteY37" fmla="*/ 311229 h 652174"/>
                  <a:gd name="connsiteX38" fmla="*/ 398669 w 1075004"/>
                  <a:gd name="connsiteY38" fmla="*/ 311228 h 652174"/>
                  <a:gd name="connsiteX39" fmla="*/ 398669 w 1075004"/>
                  <a:gd name="connsiteY39" fmla="*/ 287906 h 652174"/>
                  <a:gd name="connsiteX40" fmla="*/ 372962 w 1075004"/>
                  <a:gd name="connsiteY40" fmla="*/ 287906 h 652174"/>
                  <a:gd name="connsiteX41" fmla="*/ 355936 w 1075004"/>
                  <a:gd name="connsiteY41" fmla="*/ 270881 h 652174"/>
                  <a:gd name="connsiteX42" fmla="*/ 372962 w 1075004"/>
                  <a:gd name="connsiteY42" fmla="*/ 253855 h 652174"/>
                  <a:gd name="connsiteX43" fmla="*/ 398670 w 1075004"/>
                  <a:gd name="connsiteY43" fmla="*/ 253855 h 652174"/>
                  <a:gd name="connsiteX44" fmla="*/ 398670 w 1075004"/>
                  <a:gd name="connsiteY44" fmla="*/ 226225 h 652174"/>
                  <a:gd name="connsiteX45" fmla="*/ 399282 w 1075004"/>
                  <a:gd name="connsiteY45" fmla="*/ 224746 h 652174"/>
                  <a:gd name="connsiteX46" fmla="*/ 397876 w 1075004"/>
                  <a:gd name="connsiteY46" fmla="*/ 220286 h 652174"/>
                  <a:gd name="connsiteX47" fmla="*/ 416321 w 1075004"/>
                  <a:gd name="connsiteY47" fmla="*/ 204808 h 652174"/>
                  <a:gd name="connsiteX48" fmla="*/ 766843 w 1075004"/>
                  <a:gd name="connsiteY48" fmla="*/ 235475 h 652174"/>
                  <a:gd name="connsiteX49" fmla="*/ 782320 w 1075004"/>
                  <a:gd name="connsiteY49" fmla="*/ 253920 h 652174"/>
                  <a:gd name="connsiteX50" fmla="*/ 787242 w 1075004"/>
                  <a:gd name="connsiteY50" fmla="*/ 326088 h 652174"/>
                  <a:gd name="connsiteX51" fmla="*/ 785600 w 1075004"/>
                  <a:gd name="connsiteY51" fmla="*/ 324446 h 652174"/>
                  <a:gd name="connsiteX52" fmla="*/ 785600 w 1075004"/>
                  <a:gd name="connsiteY52" fmla="*/ 237208 h 652174"/>
                  <a:gd name="connsiteX53" fmla="*/ 722116 w 1075004"/>
                  <a:gd name="connsiteY53" fmla="*/ 173723 h 652174"/>
                  <a:gd name="connsiteX54" fmla="*/ 634876 w 1075004"/>
                  <a:gd name="connsiteY54" fmla="*/ 173723 h 652174"/>
                  <a:gd name="connsiteX55" fmla="*/ 556664 w 1075004"/>
                  <a:gd name="connsiteY55" fmla="*/ 95510 h 652174"/>
                  <a:gd name="connsiteX56" fmla="*/ 95508 w 1075004"/>
                  <a:gd name="connsiteY56" fmla="*/ 95510 h 652174"/>
                  <a:gd name="connsiteX57" fmla="*/ 0 w 1075004"/>
                  <a:gd name="connsiteY57" fmla="*/ 326088 h 652174"/>
                  <a:gd name="connsiteX58" fmla="*/ 95508 w 1075004"/>
                  <a:gd name="connsiteY58" fmla="*/ 556666 h 652174"/>
                  <a:gd name="connsiteX59" fmla="*/ 556665 w 1075004"/>
                  <a:gd name="connsiteY59" fmla="*/ 556666 h 652174"/>
                  <a:gd name="connsiteX60" fmla="*/ 634877 w 1075004"/>
                  <a:gd name="connsiteY60" fmla="*/ 478453 h 652174"/>
                  <a:gd name="connsiteX61" fmla="*/ 722116 w 1075004"/>
                  <a:gd name="connsiteY61" fmla="*/ 478454 h 652174"/>
                  <a:gd name="connsiteX62" fmla="*/ 785600 w 1075004"/>
                  <a:gd name="connsiteY62" fmla="*/ 414969 h 652174"/>
                  <a:gd name="connsiteX63" fmla="*/ 785600 w 1075004"/>
                  <a:gd name="connsiteY63" fmla="*/ 327730 h 652174"/>
                  <a:gd name="connsiteX64" fmla="*/ 893383 w 1075004"/>
                  <a:gd name="connsiteY64" fmla="*/ 437431 h 652174"/>
                  <a:gd name="connsiteX65" fmla="*/ 893383 w 1075004"/>
                  <a:gd name="connsiteY65" fmla="*/ 214744 h 652174"/>
                  <a:gd name="connsiteX66" fmla="*/ 864082 w 1075004"/>
                  <a:gd name="connsiteY66" fmla="*/ 185443 h 652174"/>
                  <a:gd name="connsiteX67" fmla="*/ 834781 w 1075004"/>
                  <a:gd name="connsiteY67" fmla="*/ 214744 h 652174"/>
                  <a:gd name="connsiteX68" fmla="*/ 834781 w 1075004"/>
                  <a:gd name="connsiteY68" fmla="*/ 437432 h 652174"/>
                  <a:gd name="connsiteX69" fmla="*/ 864082 w 1075004"/>
                  <a:gd name="connsiteY69" fmla="*/ 466733 h 652174"/>
                  <a:gd name="connsiteX70" fmla="*/ 864082 w 1075004"/>
                  <a:gd name="connsiteY70" fmla="*/ 466732 h 652174"/>
                  <a:gd name="connsiteX71" fmla="*/ 893383 w 1075004"/>
                  <a:gd name="connsiteY71" fmla="*/ 437431 h 652174"/>
                  <a:gd name="connsiteX72" fmla="*/ 984194 w 1075004"/>
                  <a:gd name="connsiteY72" fmla="*/ 425711 h 652174"/>
                  <a:gd name="connsiteX73" fmla="*/ 984193 w 1075004"/>
                  <a:gd name="connsiteY73" fmla="*/ 226464 h 652174"/>
                  <a:gd name="connsiteX74" fmla="*/ 954893 w 1075004"/>
                  <a:gd name="connsiteY74" fmla="*/ 197163 h 652174"/>
                  <a:gd name="connsiteX75" fmla="*/ 925591 w 1075004"/>
                  <a:gd name="connsiteY75" fmla="*/ 226464 h 652174"/>
                  <a:gd name="connsiteX76" fmla="*/ 925591 w 1075004"/>
                  <a:gd name="connsiteY76" fmla="*/ 425711 h 652174"/>
                  <a:gd name="connsiteX77" fmla="*/ 954893 w 1075004"/>
                  <a:gd name="connsiteY77" fmla="*/ 455012 h 652174"/>
                  <a:gd name="connsiteX78" fmla="*/ 954893 w 1075004"/>
                  <a:gd name="connsiteY78" fmla="*/ 455012 h 652174"/>
                  <a:gd name="connsiteX79" fmla="*/ 984194 w 1075004"/>
                  <a:gd name="connsiteY79" fmla="*/ 425711 h 652174"/>
                  <a:gd name="connsiteX80" fmla="*/ 1075004 w 1075004"/>
                  <a:gd name="connsiteY80" fmla="*/ 402269 h 652174"/>
                  <a:gd name="connsiteX81" fmla="*/ 1075004 w 1075004"/>
                  <a:gd name="connsiteY81" fmla="*/ 249905 h 652174"/>
                  <a:gd name="connsiteX82" fmla="*/ 1045703 w 1075004"/>
                  <a:gd name="connsiteY82" fmla="*/ 220604 h 652174"/>
                  <a:gd name="connsiteX83" fmla="*/ 1016402 w 1075004"/>
                  <a:gd name="connsiteY83" fmla="*/ 249905 h 652174"/>
                  <a:gd name="connsiteX84" fmla="*/ 1016402 w 1075004"/>
                  <a:gd name="connsiteY84" fmla="*/ 402270 h 652174"/>
                  <a:gd name="connsiteX85" fmla="*/ 1045703 w 1075004"/>
                  <a:gd name="connsiteY85" fmla="*/ 431571 h 652174"/>
                  <a:gd name="connsiteX86" fmla="*/ 1045703 w 1075004"/>
                  <a:gd name="connsiteY86" fmla="*/ 431571 h 652174"/>
                  <a:gd name="connsiteX87" fmla="*/ 1075004 w 1075004"/>
                  <a:gd name="connsiteY87" fmla="*/ 402269 h 6521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1075004" h="652174">
                    <a:moveTo>
                      <a:pt x="782320" y="253920"/>
                    </a:moveTo>
                    <a:cubicBezTo>
                      <a:pt x="781500" y="263287"/>
                      <a:pt x="773242" y="270216"/>
                      <a:pt x="763875" y="269397"/>
                    </a:cubicBezTo>
                    <a:cubicBezTo>
                      <a:pt x="649707" y="259409"/>
                      <a:pt x="535539" y="249421"/>
                      <a:pt x="421371" y="239432"/>
                    </a:cubicBezTo>
                    <a:lnTo>
                      <a:pt x="421370" y="253855"/>
                    </a:lnTo>
                    <a:lnTo>
                      <a:pt x="447078" y="253855"/>
                    </a:lnTo>
                    <a:cubicBezTo>
                      <a:pt x="456482" y="253854"/>
                      <a:pt x="464104" y="261477"/>
                      <a:pt x="464104" y="270881"/>
                    </a:cubicBezTo>
                    <a:lnTo>
                      <a:pt x="464104" y="270880"/>
                    </a:lnTo>
                    <a:cubicBezTo>
                      <a:pt x="464104" y="280283"/>
                      <a:pt x="456482" y="287906"/>
                      <a:pt x="447079" y="287906"/>
                    </a:cubicBezTo>
                    <a:cubicBezTo>
                      <a:pt x="438509" y="287906"/>
                      <a:pt x="429940" y="287905"/>
                      <a:pt x="421371" y="287906"/>
                    </a:cubicBezTo>
                    <a:lnTo>
                      <a:pt x="421371" y="311228"/>
                    </a:lnTo>
                    <a:lnTo>
                      <a:pt x="447078" y="311228"/>
                    </a:lnTo>
                    <a:cubicBezTo>
                      <a:pt x="456482" y="311228"/>
                      <a:pt x="464104" y="318851"/>
                      <a:pt x="464104" y="328254"/>
                    </a:cubicBezTo>
                    <a:lnTo>
                      <a:pt x="464104" y="328254"/>
                    </a:lnTo>
                    <a:cubicBezTo>
                      <a:pt x="464104" y="337656"/>
                      <a:pt x="456482" y="345279"/>
                      <a:pt x="447079" y="345279"/>
                    </a:cubicBezTo>
                    <a:cubicBezTo>
                      <a:pt x="438510" y="345279"/>
                      <a:pt x="429940" y="345279"/>
                      <a:pt x="421371" y="345280"/>
                    </a:cubicBezTo>
                    <a:lnTo>
                      <a:pt x="421371" y="368602"/>
                    </a:lnTo>
                    <a:lnTo>
                      <a:pt x="447078" y="368602"/>
                    </a:lnTo>
                    <a:cubicBezTo>
                      <a:pt x="456482" y="368602"/>
                      <a:pt x="464104" y="376224"/>
                      <a:pt x="464104" y="385628"/>
                    </a:cubicBezTo>
                    <a:lnTo>
                      <a:pt x="464104" y="385628"/>
                    </a:lnTo>
                    <a:cubicBezTo>
                      <a:pt x="464104" y="395031"/>
                      <a:pt x="456481" y="402653"/>
                      <a:pt x="447079" y="402653"/>
                    </a:cubicBezTo>
                    <a:cubicBezTo>
                      <a:pt x="438509" y="402653"/>
                      <a:pt x="429940" y="402653"/>
                      <a:pt x="421371" y="402653"/>
                    </a:cubicBezTo>
                    <a:lnTo>
                      <a:pt x="421370" y="417163"/>
                    </a:lnTo>
                    <a:lnTo>
                      <a:pt x="762268" y="381333"/>
                    </a:lnTo>
                    <a:cubicBezTo>
                      <a:pt x="771619" y="380351"/>
                      <a:pt x="779997" y="387135"/>
                      <a:pt x="780980" y="396486"/>
                    </a:cubicBezTo>
                    <a:cubicBezTo>
                      <a:pt x="781963" y="405838"/>
                      <a:pt x="775179" y="414215"/>
                      <a:pt x="765828" y="415198"/>
                    </a:cubicBezTo>
                    <a:cubicBezTo>
                      <a:pt x="649182" y="427458"/>
                      <a:pt x="532538" y="439719"/>
                      <a:pt x="415893" y="451978"/>
                    </a:cubicBezTo>
                    <a:cubicBezTo>
                      <a:pt x="406541" y="452961"/>
                      <a:pt x="398164" y="446177"/>
                      <a:pt x="397181" y="436825"/>
                    </a:cubicBezTo>
                    <a:cubicBezTo>
                      <a:pt x="396959" y="434721"/>
                      <a:pt x="397132" y="432666"/>
                      <a:pt x="398889" y="431061"/>
                    </a:cubicBezTo>
                    <a:lnTo>
                      <a:pt x="398669" y="430531"/>
                    </a:lnTo>
                    <a:lnTo>
                      <a:pt x="398669" y="402653"/>
                    </a:lnTo>
                    <a:lnTo>
                      <a:pt x="372962" y="402654"/>
                    </a:lnTo>
                    <a:cubicBezTo>
                      <a:pt x="363559" y="402654"/>
                      <a:pt x="355936" y="395032"/>
                      <a:pt x="355936" y="385628"/>
                    </a:cubicBezTo>
                    <a:cubicBezTo>
                      <a:pt x="355936" y="376225"/>
                      <a:pt x="363559" y="368602"/>
                      <a:pt x="372962" y="368602"/>
                    </a:cubicBezTo>
                    <a:lnTo>
                      <a:pt x="398669" y="368602"/>
                    </a:lnTo>
                    <a:lnTo>
                      <a:pt x="398670" y="345280"/>
                    </a:lnTo>
                    <a:lnTo>
                      <a:pt x="372962" y="345280"/>
                    </a:lnTo>
                    <a:cubicBezTo>
                      <a:pt x="363559" y="345279"/>
                      <a:pt x="355937" y="337657"/>
                      <a:pt x="355936" y="328254"/>
                    </a:cubicBezTo>
                    <a:cubicBezTo>
                      <a:pt x="355937" y="318851"/>
                      <a:pt x="363559" y="311228"/>
                      <a:pt x="372962" y="311229"/>
                    </a:cubicBezTo>
                    <a:lnTo>
                      <a:pt x="398669" y="311228"/>
                    </a:lnTo>
                    <a:lnTo>
                      <a:pt x="398669" y="287906"/>
                    </a:lnTo>
                    <a:lnTo>
                      <a:pt x="372962" y="287906"/>
                    </a:lnTo>
                    <a:cubicBezTo>
                      <a:pt x="363559" y="287906"/>
                      <a:pt x="355936" y="280284"/>
                      <a:pt x="355936" y="270881"/>
                    </a:cubicBezTo>
                    <a:cubicBezTo>
                      <a:pt x="355936" y="261477"/>
                      <a:pt x="363559" y="253855"/>
                      <a:pt x="372962" y="253855"/>
                    </a:cubicBezTo>
                    <a:lnTo>
                      <a:pt x="398670" y="253855"/>
                    </a:lnTo>
                    <a:lnTo>
                      <a:pt x="398670" y="226225"/>
                    </a:lnTo>
                    <a:cubicBezTo>
                      <a:pt x="398670" y="225700"/>
                      <a:pt x="398705" y="225183"/>
                      <a:pt x="399282" y="224746"/>
                    </a:cubicBezTo>
                    <a:lnTo>
                      <a:pt x="397876" y="220286"/>
                    </a:lnTo>
                    <a:cubicBezTo>
                      <a:pt x="398695" y="210918"/>
                      <a:pt x="406953" y="203989"/>
                      <a:pt x="416321" y="204808"/>
                    </a:cubicBezTo>
                    <a:lnTo>
                      <a:pt x="766843" y="235475"/>
                    </a:lnTo>
                    <a:cubicBezTo>
                      <a:pt x="776210" y="236295"/>
                      <a:pt x="783140" y="244552"/>
                      <a:pt x="782320" y="253920"/>
                    </a:cubicBezTo>
                    <a:close/>
                    <a:moveTo>
                      <a:pt x="787242" y="326088"/>
                    </a:moveTo>
                    <a:lnTo>
                      <a:pt x="785600" y="324446"/>
                    </a:lnTo>
                    <a:lnTo>
                      <a:pt x="785600" y="237208"/>
                    </a:lnTo>
                    <a:cubicBezTo>
                      <a:pt x="785600" y="202146"/>
                      <a:pt x="757177" y="173723"/>
                      <a:pt x="722116" y="173723"/>
                    </a:cubicBezTo>
                    <a:lnTo>
                      <a:pt x="634876" y="173723"/>
                    </a:lnTo>
                    <a:cubicBezTo>
                      <a:pt x="608806" y="147652"/>
                      <a:pt x="582735" y="121580"/>
                      <a:pt x="556664" y="95510"/>
                    </a:cubicBezTo>
                    <a:cubicBezTo>
                      <a:pt x="429319" y="-31836"/>
                      <a:pt x="222853" y="-31835"/>
                      <a:pt x="95508" y="95510"/>
                    </a:cubicBezTo>
                    <a:cubicBezTo>
                      <a:pt x="31836" y="159182"/>
                      <a:pt x="0" y="242635"/>
                      <a:pt x="0" y="326088"/>
                    </a:cubicBezTo>
                    <a:cubicBezTo>
                      <a:pt x="0" y="409541"/>
                      <a:pt x="31836" y="492993"/>
                      <a:pt x="95508" y="556666"/>
                    </a:cubicBezTo>
                    <a:cubicBezTo>
                      <a:pt x="222853" y="684011"/>
                      <a:pt x="429320" y="684011"/>
                      <a:pt x="556665" y="556666"/>
                    </a:cubicBezTo>
                    <a:lnTo>
                      <a:pt x="634877" y="478453"/>
                    </a:lnTo>
                    <a:lnTo>
                      <a:pt x="722116" y="478454"/>
                    </a:lnTo>
                    <a:cubicBezTo>
                      <a:pt x="757178" y="478453"/>
                      <a:pt x="785600" y="450030"/>
                      <a:pt x="785600" y="414969"/>
                    </a:cubicBezTo>
                    <a:lnTo>
                      <a:pt x="785600" y="327730"/>
                    </a:lnTo>
                    <a:close/>
                    <a:moveTo>
                      <a:pt x="893383" y="437431"/>
                    </a:moveTo>
                    <a:lnTo>
                      <a:pt x="893383" y="214744"/>
                    </a:lnTo>
                    <a:cubicBezTo>
                      <a:pt x="893383" y="198562"/>
                      <a:pt x="880265" y="185443"/>
                      <a:pt x="864082" y="185443"/>
                    </a:cubicBezTo>
                    <a:cubicBezTo>
                      <a:pt x="847900" y="185443"/>
                      <a:pt x="834781" y="198562"/>
                      <a:pt x="834781" y="214744"/>
                    </a:cubicBezTo>
                    <a:lnTo>
                      <a:pt x="834781" y="437432"/>
                    </a:lnTo>
                    <a:cubicBezTo>
                      <a:pt x="834781" y="453614"/>
                      <a:pt x="847900" y="466733"/>
                      <a:pt x="864082" y="466733"/>
                    </a:cubicBezTo>
                    <a:lnTo>
                      <a:pt x="864082" y="466732"/>
                    </a:lnTo>
                    <a:cubicBezTo>
                      <a:pt x="880265" y="466732"/>
                      <a:pt x="893383" y="453614"/>
                      <a:pt x="893383" y="437431"/>
                    </a:cubicBezTo>
                    <a:close/>
                    <a:moveTo>
                      <a:pt x="984194" y="425711"/>
                    </a:moveTo>
                    <a:lnTo>
                      <a:pt x="984193" y="226464"/>
                    </a:lnTo>
                    <a:cubicBezTo>
                      <a:pt x="984193" y="210282"/>
                      <a:pt x="971075" y="197164"/>
                      <a:pt x="954893" y="197163"/>
                    </a:cubicBezTo>
                    <a:cubicBezTo>
                      <a:pt x="938710" y="197164"/>
                      <a:pt x="925591" y="210282"/>
                      <a:pt x="925591" y="226464"/>
                    </a:cubicBezTo>
                    <a:lnTo>
                      <a:pt x="925591" y="425711"/>
                    </a:lnTo>
                    <a:cubicBezTo>
                      <a:pt x="925591" y="441894"/>
                      <a:pt x="938710" y="455012"/>
                      <a:pt x="954893" y="455012"/>
                    </a:cubicBezTo>
                    <a:lnTo>
                      <a:pt x="954893" y="455012"/>
                    </a:lnTo>
                    <a:cubicBezTo>
                      <a:pt x="971075" y="455012"/>
                      <a:pt x="984194" y="441893"/>
                      <a:pt x="984194" y="425711"/>
                    </a:cubicBezTo>
                    <a:close/>
                    <a:moveTo>
                      <a:pt x="1075004" y="402269"/>
                    </a:moveTo>
                    <a:lnTo>
                      <a:pt x="1075004" y="249905"/>
                    </a:lnTo>
                    <a:cubicBezTo>
                      <a:pt x="1075004" y="233722"/>
                      <a:pt x="1061885" y="220604"/>
                      <a:pt x="1045703" y="220604"/>
                    </a:cubicBezTo>
                    <a:cubicBezTo>
                      <a:pt x="1029520" y="220604"/>
                      <a:pt x="1016402" y="233722"/>
                      <a:pt x="1016402" y="249905"/>
                    </a:cubicBezTo>
                    <a:lnTo>
                      <a:pt x="1016402" y="402270"/>
                    </a:lnTo>
                    <a:cubicBezTo>
                      <a:pt x="1016402" y="418452"/>
                      <a:pt x="1029520" y="431571"/>
                      <a:pt x="1045703" y="431571"/>
                    </a:cubicBezTo>
                    <a:lnTo>
                      <a:pt x="1045703" y="431571"/>
                    </a:lnTo>
                    <a:cubicBezTo>
                      <a:pt x="1061885" y="431571"/>
                      <a:pt x="1075004" y="418452"/>
                      <a:pt x="1075004" y="402269"/>
                    </a:cubicBez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dirty="0">
                  <a:solidFill>
                    <a:schemeClr val="tx1"/>
                  </a:solidFill>
                </a:endParaRPr>
              </a:p>
            </p:txBody>
          </p:sp>
        </p:grpSp>
        <p:grpSp>
          <p:nvGrpSpPr>
            <p:cNvPr id="44" name="Group 43">
              <a:extLst>
                <a:ext uri="{FF2B5EF4-FFF2-40B4-BE49-F238E27FC236}">
                  <a16:creationId xmlns:a16="http://schemas.microsoft.com/office/drawing/2014/main" id="{B01C011E-2CF5-4D7E-9264-BE4409A1C915}"/>
                </a:ext>
              </a:extLst>
            </p:cNvPr>
            <p:cNvGrpSpPr/>
            <p:nvPr/>
          </p:nvGrpSpPr>
          <p:grpSpPr>
            <a:xfrm>
              <a:off x="1591607" y="-20084"/>
              <a:ext cx="762976" cy="2449850"/>
              <a:chOff x="1591607" y="-20084"/>
              <a:chExt cx="762976" cy="2449850"/>
            </a:xfrm>
          </p:grpSpPr>
          <p:sp>
            <p:nvSpPr>
              <p:cNvPr id="45" name="Rectangle 44">
                <a:extLst>
                  <a:ext uri="{FF2B5EF4-FFF2-40B4-BE49-F238E27FC236}">
                    <a16:creationId xmlns:a16="http://schemas.microsoft.com/office/drawing/2014/main" id="{E54C283F-ECEC-4C85-BBED-5019532D8F8E}"/>
                  </a:ext>
                </a:extLst>
              </p:cNvPr>
              <p:cNvSpPr/>
              <p:nvPr/>
            </p:nvSpPr>
            <p:spPr>
              <a:xfrm>
                <a:off x="1936171" y="-20084"/>
                <a:ext cx="72000" cy="118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0" dirty="0">
                  <a:solidFill>
                    <a:schemeClr val="tx1"/>
                  </a:solidFill>
                </a:endParaRPr>
              </a:p>
            </p:txBody>
          </p:sp>
          <p:sp>
            <p:nvSpPr>
              <p:cNvPr id="46" name="Freeform: Shape 45">
                <a:extLst>
                  <a:ext uri="{FF2B5EF4-FFF2-40B4-BE49-F238E27FC236}">
                    <a16:creationId xmlns:a16="http://schemas.microsoft.com/office/drawing/2014/main" id="{92E5CF2E-711F-4566-985F-700EE8C6FF04}"/>
                  </a:ext>
                </a:extLst>
              </p:cNvPr>
              <p:cNvSpPr/>
              <p:nvPr/>
            </p:nvSpPr>
            <p:spPr>
              <a:xfrm rot="5400000" flipH="1">
                <a:off x="1344272" y="1419455"/>
                <a:ext cx="1257646" cy="762976"/>
              </a:xfrm>
              <a:custGeom>
                <a:avLst/>
                <a:gdLst>
                  <a:gd name="connsiteX0" fmla="*/ 782320 w 1075004"/>
                  <a:gd name="connsiteY0" fmla="*/ 253919 h 652173"/>
                  <a:gd name="connsiteX1" fmla="*/ 763875 w 1075004"/>
                  <a:gd name="connsiteY1" fmla="*/ 269396 h 652173"/>
                  <a:gd name="connsiteX2" fmla="*/ 421371 w 1075004"/>
                  <a:gd name="connsiteY2" fmla="*/ 239431 h 652173"/>
                  <a:gd name="connsiteX3" fmla="*/ 421370 w 1075004"/>
                  <a:gd name="connsiteY3" fmla="*/ 253854 h 652173"/>
                  <a:gd name="connsiteX4" fmla="*/ 447078 w 1075004"/>
                  <a:gd name="connsiteY4" fmla="*/ 253854 h 652173"/>
                  <a:gd name="connsiteX5" fmla="*/ 464104 w 1075004"/>
                  <a:gd name="connsiteY5" fmla="*/ 270880 h 652173"/>
                  <a:gd name="connsiteX6" fmla="*/ 464104 w 1075004"/>
                  <a:gd name="connsiteY6" fmla="*/ 270879 h 652173"/>
                  <a:gd name="connsiteX7" fmla="*/ 447078 w 1075004"/>
                  <a:gd name="connsiteY7" fmla="*/ 287905 h 652173"/>
                  <a:gd name="connsiteX8" fmla="*/ 421371 w 1075004"/>
                  <a:gd name="connsiteY8" fmla="*/ 287905 h 652173"/>
                  <a:gd name="connsiteX9" fmla="*/ 421371 w 1075004"/>
                  <a:gd name="connsiteY9" fmla="*/ 311227 h 652173"/>
                  <a:gd name="connsiteX10" fmla="*/ 447078 w 1075004"/>
                  <a:gd name="connsiteY10" fmla="*/ 311227 h 652173"/>
                  <a:gd name="connsiteX11" fmla="*/ 464104 w 1075004"/>
                  <a:gd name="connsiteY11" fmla="*/ 328253 h 652173"/>
                  <a:gd name="connsiteX12" fmla="*/ 464104 w 1075004"/>
                  <a:gd name="connsiteY12" fmla="*/ 328253 h 652173"/>
                  <a:gd name="connsiteX13" fmla="*/ 447078 w 1075004"/>
                  <a:gd name="connsiteY13" fmla="*/ 345278 h 652173"/>
                  <a:gd name="connsiteX14" fmla="*/ 421371 w 1075004"/>
                  <a:gd name="connsiteY14" fmla="*/ 345279 h 652173"/>
                  <a:gd name="connsiteX15" fmla="*/ 421371 w 1075004"/>
                  <a:gd name="connsiteY15" fmla="*/ 368601 h 652173"/>
                  <a:gd name="connsiteX16" fmla="*/ 447078 w 1075004"/>
                  <a:gd name="connsiteY16" fmla="*/ 368601 h 652173"/>
                  <a:gd name="connsiteX17" fmla="*/ 464104 w 1075004"/>
                  <a:gd name="connsiteY17" fmla="*/ 385627 h 652173"/>
                  <a:gd name="connsiteX18" fmla="*/ 464104 w 1075004"/>
                  <a:gd name="connsiteY18" fmla="*/ 385627 h 652173"/>
                  <a:gd name="connsiteX19" fmla="*/ 447079 w 1075004"/>
                  <a:gd name="connsiteY19" fmla="*/ 402652 h 652173"/>
                  <a:gd name="connsiteX20" fmla="*/ 421371 w 1075004"/>
                  <a:gd name="connsiteY20" fmla="*/ 402652 h 652173"/>
                  <a:gd name="connsiteX21" fmla="*/ 421370 w 1075004"/>
                  <a:gd name="connsiteY21" fmla="*/ 417162 h 652173"/>
                  <a:gd name="connsiteX22" fmla="*/ 762267 w 1075004"/>
                  <a:gd name="connsiteY22" fmla="*/ 381332 h 652173"/>
                  <a:gd name="connsiteX23" fmla="*/ 780979 w 1075004"/>
                  <a:gd name="connsiteY23" fmla="*/ 396485 h 652173"/>
                  <a:gd name="connsiteX24" fmla="*/ 765828 w 1075004"/>
                  <a:gd name="connsiteY24" fmla="*/ 415197 h 652173"/>
                  <a:gd name="connsiteX25" fmla="*/ 415893 w 1075004"/>
                  <a:gd name="connsiteY25" fmla="*/ 451977 h 652173"/>
                  <a:gd name="connsiteX26" fmla="*/ 397181 w 1075004"/>
                  <a:gd name="connsiteY26" fmla="*/ 436824 h 652173"/>
                  <a:gd name="connsiteX27" fmla="*/ 398889 w 1075004"/>
                  <a:gd name="connsiteY27" fmla="*/ 431060 h 652173"/>
                  <a:gd name="connsiteX28" fmla="*/ 398669 w 1075004"/>
                  <a:gd name="connsiteY28" fmla="*/ 430530 h 652173"/>
                  <a:gd name="connsiteX29" fmla="*/ 398669 w 1075004"/>
                  <a:gd name="connsiteY29" fmla="*/ 402652 h 652173"/>
                  <a:gd name="connsiteX30" fmla="*/ 372962 w 1075004"/>
                  <a:gd name="connsiteY30" fmla="*/ 402653 h 652173"/>
                  <a:gd name="connsiteX31" fmla="*/ 355936 w 1075004"/>
                  <a:gd name="connsiteY31" fmla="*/ 385627 h 652173"/>
                  <a:gd name="connsiteX32" fmla="*/ 372962 w 1075004"/>
                  <a:gd name="connsiteY32" fmla="*/ 368601 h 652173"/>
                  <a:gd name="connsiteX33" fmla="*/ 398669 w 1075004"/>
                  <a:gd name="connsiteY33" fmla="*/ 368601 h 652173"/>
                  <a:gd name="connsiteX34" fmla="*/ 398669 w 1075004"/>
                  <a:gd name="connsiteY34" fmla="*/ 345279 h 652173"/>
                  <a:gd name="connsiteX35" fmla="*/ 372962 w 1075004"/>
                  <a:gd name="connsiteY35" fmla="*/ 345279 h 652173"/>
                  <a:gd name="connsiteX36" fmla="*/ 355936 w 1075004"/>
                  <a:gd name="connsiteY36" fmla="*/ 328253 h 652173"/>
                  <a:gd name="connsiteX37" fmla="*/ 372962 w 1075004"/>
                  <a:gd name="connsiteY37" fmla="*/ 311228 h 652173"/>
                  <a:gd name="connsiteX38" fmla="*/ 398669 w 1075004"/>
                  <a:gd name="connsiteY38" fmla="*/ 311227 h 652173"/>
                  <a:gd name="connsiteX39" fmla="*/ 398669 w 1075004"/>
                  <a:gd name="connsiteY39" fmla="*/ 287905 h 652173"/>
                  <a:gd name="connsiteX40" fmla="*/ 372962 w 1075004"/>
                  <a:gd name="connsiteY40" fmla="*/ 287905 h 652173"/>
                  <a:gd name="connsiteX41" fmla="*/ 355936 w 1075004"/>
                  <a:gd name="connsiteY41" fmla="*/ 270880 h 652173"/>
                  <a:gd name="connsiteX42" fmla="*/ 372962 w 1075004"/>
                  <a:gd name="connsiteY42" fmla="*/ 253854 h 652173"/>
                  <a:gd name="connsiteX43" fmla="*/ 398669 w 1075004"/>
                  <a:gd name="connsiteY43" fmla="*/ 253854 h 652173"/>
                  <a:gd name="connsiteX44" fmla="*/ 398669 w 1075004"/>
                  <a:gd name="connsiteY44" fmla="*/ 226224 h 652173"/>
                  <a:gd name="connsiteX45" fmla="*/ 399282 w 1075004"/>
                  <a:gd name="connsiteY45" fmla="*/ 224745 h 652173"/>
                  <a:gd name="connsiteX46" fmla="*/ 397875 w 1075004"/>
                  <a:gd name="connsiteY46" fmla="*/ 220285 h 652173"/>
                  <a:gd name="connsiteX47" fmla="*/ 416320 w 1075004"/>
                  <a:gd name="connsiteY47" fmla="*/ 204807 h 652173"/>
                  <a:gd name="connsiteX48" fmla="*/ 766843 w 1075004"/>
                  <a:gd name="connsiteY48" fmla="*/ 235474 h 652173"/>
                  <a:gd name="connsiteX49" fmla="*/ 782320 w 1075004"/>
                  <a:gd name="connsiteY49" fmla="*/ 253919 h 652173"/>
                  <a:gd name="connsiteX50" fmla="*/ 787242 w 1075004"/>
                  <a:gd name="connsiteY50" fmla="*/ 326087 h 652173"/>
                  <a:gd name="connsiteX51" fmla="*/ 785600 w 1075004"/>
                  <a:gd name="connsiteY51" fmla="*/ 324445 h 652173"/>
                  <a:gd name="connsiteX52" fmla="*/ 785600 w 1075004"/>
                  <a:gd name="connsiteY52" fmla="*/ 237207 h 652173"/>
                  <a:gd name="connsiteX53" fmla="*/ 722115 w 1075004"/>
                  <a:gd name="connsiteY53" fmla="*/ 173722 h 652173"/>
                  <a:gd name="connsiteX54" fmla="*/ 634876 w 1075004"/>
                  <a:gd name="connsiteY54" fmla="*/ 173722 h 652173"/>
                  <a:gd name="connsiteX55" fmla="*/ 556664 w 1075004"/>
                  <a:gd name="connsiteY55" fmla="*/ 95509 h 652173"/>
                  <a:gd name="connsiteX56" fmla="*/ 95508 w 1075004"/>
                  <a:gd name="connsiteY56" fmla="*/ 95509 h 652173"/>
                  <a:gd name="connsiteX57" fmla="*/ 0 w 1075004"/>
                  <a:gd name="connsiteY57" fmla="*/ 326087 h 652173"/>
                  <a:gd name="connsiteX58" fmla="*/ 95508 w 1075004"/>
                  <a:gd name="connsiteY58" fmla="*/ 556665 h 652173"/>
                  <a:gd name="connsiteX59" fmla="*/ 556664 w 1075004"/>
                  <a:gd name="connsiteY59" fmla="*/ 556665 h 652173"/>
                  <a:gd name="connsiteX60" fmla="*/ 634877 w 1075004"/>
                  <a:gd name="connsiteY60" fmla="*/ 478452 h 652173"/>
                  <a:gd name="connsiteX61" fmla="*/ 722116 w 1075004"/>
                  <a:gd name="connsiteY61" fmla="*/ 478453 h 652173"/>
                  <a:gd name="connsiteX62" fmla="*/ 785600 w 1075004"/>
                  <a:gd name="connsiteY62" fmla="*/ 414968 h 652173"/>
                  <a:gd name="connsiteX63" fmla="*/ 785600 w 1075004"/>
                  <a:gd name="connsiteY63" fmla="*/ 327729 h 652173"/>
                  <a:gd name="connsiteX64" fmla="*/ 893383 w 1075004"/>
                  <a:gd name="connsiteY64" fmla="*/ 437430 h 652173"/>
                  <a:gd name="connsiteX65" fmla="*/ 893383 w 1075004"/>
                  <a:gd name="connsiteY65" fmla="*/ 214743 h 652173"/>
                  <a:gd name="connsiteX66" fmla="*/ 864082 w 1075004"/>
                  <a:gd name="connsiteY66" fmla="*/ 185442 h 652173"/>
                  <a:gd name="connsiteX67" fmla="*/ 834781 w 1075004"/>
                  <a:gd name="connsiteY67" fmla="*/ 214743 h 652173"/>
                  <a:gd name="connsiteX68" fmla="*/ 834781 w 1075004"/>
                  <a:gd name="connsiteY68" fmla="*/ 437431 h 652173"/>
                  <a:gd name="connsiteX69" fmla="*/ 864082 w 1075004"/>
                  <a:gd name="connsiteY69" fmla="*/ 466732 h 652173"/>
                  <a:gd name="connsiteX70" fmla="*/ 864082 w 1075004"/>
                  <a:gd name="connsiteY70" fmla="*/ 466731 h 652173"/>
                  <a:gd name="connsiteX71" fmla="*/ 893383 w 1075004"/>
                  <a:gd name="connsiteY71" fmla="*/ 437430 h 652173"/>
                  <a:gd name="connsiteX72" fmla="*/ 984194 w 1075004"/>
                  <a:gd name="connsiteY72" fmla="*/ 425710 h 652173"/>
                  <a:gd name="connsiteX73" fmla="*/ 984193 w 1075004"/>
                  <a:gd name="connsiteY73" fmla="*/ 226463 h 652173"/>
                  <a:gd name="connsiteX74" fmla="*/ 954892 w 1075004"/>
                  <a:gd name="connsiteY74" fmla="*/ 197162 h 652173"/>
                  <a:gd name="connsiteX75" fmla="*/ 925591 w 1075004"/>
                  <a:gd name="connsiteY75" fmla="*/ 226463 h 652173"/>
                  <a:gd name="connsiteX76" fmla="*/ 925591 w 1075004"/>
                  <a:gd name="connsiteY76" fmla="*/ 425710 h 652173"/>
                  <a:gd name="connsiteX77" fmla="*/ 954892 w 1075004"/>
                  <a:gd name="connsiteY77" fmla="*/ 455011 h 652173"/>
                  <a:gd name="connsiteX78" fmla="*/ 954892 w 1075004"/>
                  <a:gd name="connsiteY78" fmla="*/ 455011 h 652173"/>
                  <a:gd name="connsiteX79" fmla="*/ 984194 w 1075004"/>
                  <a:gd name="connsiteY79" fmla="*/ 425710 h 652173"/>
                  <a:gd name="connsiteX80" fmla="*/ 1075004 w 1075004"/>
                  <a:gd name="connsiteY80" fmla="*/ 402268 h 652173"/>
                  <a:gd name="connsiteX81" fmla="*/ 1075003 w 1075004"/>
                  <a:gd name="connsiteY81" fmla="*/ 249904 h 652173"/>
                  <a:gd name="connsiteX82" fmla="*/ 1045703 w 1075004"/>
                  <a:gd name="connsiteY82" fmla="*/ 220603 h 652173"/>
                  <a:gd name="connsiteX83" fmla="*/ 1016401 w 1075004"/>
                  <a:gd name="connsiteY83" fmla="*/ 249904 h 652173"/>
                  <a:gd name="connsiteX84" fmla="*/ 1016402 w 1075004"/>
                  <a:gd name="connsiteY84" fmla="*/ 402269 h 652173"/>
                  <a:gd name="connsiteX85" fmla="*/ 1045703 w 1075004"/>
                  <a:gd name="connsiteY85" fmla="*/ 431570 h 652173"/>
                  <a:gd name="connsiteX86" fmla="*/ 1045703 w 1075004"/>
                  <a:gd name="connsiteY86" fmla="*/ 431570 h 652173"/>
                  <a:gd name="connsiteX87" fmla="*/ 1075004 w 1075004"/>
                  <a:gd name="connsiteY87" fmla="*/ 402268 h 6521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1075004" h="652173">
                    <a:moveTo>
                      <a:pt x="782320" y="253919"/>
                    </a:moveTo>
                    <a:cubicBezTo>
                      <a:pt x="781500" y="263286"/>
                      <a:pt x="773242" y="270215"/>
                      <a:pt x="763875" y="269396"/>
                    </a:cubicBezTo>
                    <a:cubicBezTo>
                      <a:pt x="649707" y="259408"/>
                      <a:pt x="535539" y="249420"/>
                      <a:pt x="421371" y="239431"/>
                    </a:cubicBezTo>
                    <a:lnTo>
                      <a:pt x="421370" y="253854"/>
                    </a:lnTo>
                    <a:lnTo>
                      <a:pt x="447078" y="253854"/>
                    </a:lnTo>
                    <a:cubicBezTo>
                      <a:pt x="456482" y="253853"/>
                      <a:pt x="464103" y="261476"/>
                      <a:pt x="464104" y="270880"/>
                    </a:cubicBezTo>
                    <a:lnTo>
                      <a:pt x="464104" y="270879"/>
                    </a:lnTo>
                    <a:cubicBezTo>
                      <a:pt x="464104" y="280282"/>
                      <a:pt x="456482" y="287905"/>
                      <a:pt x="447078" y="287905"/>
                    </a:cubicBezTo>
                    <a:cubicBezTo>
                      <a:pt x="438509" y="287905"/>
                      <a:pt x="429939" y="287904"/>
                      <a:pt x="421371" y="287905"/>
                    </a:cubicBezTo>
                    <a:lnTo>
                      <a:pt x="421371" y="311227"/>
                    </a:lnTo>
                    <a:lnTo>
                      <a:pt x="447078" y="311227"/>
                    </a:lnTo>
                    <a:cubicBezTo>
                      <a:pt x="456482" y="311227"/>
                      <a:pt x="464104" y="318850"/>
                      <a:pt x="464104" y="328253"/>
                    </a:cubicBezTo>
                    <a:lnTo>
                      <a:pt x="464104" y="328253"/>
                    </a:lnTo>
                    <a:cubicBezTo>
                      <a:pt x="464104" y="337655"/>
                      <a:pt x="456482" y="345278"/>
                      <a:pt x="447078" y="345278"/>
                    </a:cubicBezTo>
                    <a:cubicBezTo>
                      <a:pt x="438510" y="345278"/>
                      <a:pt x="429939" y="345278"/>
                      <a:pt x="421371" y="345279"/>
                    </a:cubicBezTo>
                    <a:lnTo>
                      <a:pt x="421371" y="368601"/>
                    </a:lnTo>
                    <a:lnTo>
                      <a:pt x="447078" y="368601"/>
                    </a:lnTo>
                    <a:cubicBezTo>
                      <a:pt x="456482" y="368601"/>
                      <a:pt x="464104" y="376223"/>
                      <a:pt x="464104" y="385627"/>
                    </a:cubicBezTo>
                    <a:lnTo>
                      <a:pt x="464104" y="385627"/>
                    </a:lnTo>
                    <a:cubicBezTo>
                      <a:pt x="464104" y="395030"/>
                      <a:pt x="456481" y="402652"/>
                      <a:pt x="447079" y="402652"/>
                    </a:cubicBezTo>
                    <a:cubicBezTo>
                      <a:pt x="438509" y="402652"/>
                      <a:pt x="429940" y="402652"/>
                      <a:pt x="421371" y="402652"/>
                    </a:cubicBezTo>
                    <a:lnTo>
                      <a:pt x="421370" y="417162"/>
                    </a:lnTo>
                    <a:lnTo>
                      <a:pt x="762267" y="381332"/>
                    </a:lnTo>
                    <a:cubicBezTo>
                      <a:pt x="771619" y="380350"/>
                      <a:pt x="779997" y="387134"/>
                      <a:pt x="780979" y="396485"/>
                    </a:cubicBezTo>
                    <a:cubicBezTo>
                      <a:pt x="781963" y="405837"/>
                      <a:pt x="775179" y="414214"/>
                      <a:pt x="765828" y="415197"/>
                    </a:cubicBezTo>
                    <a:cubicBezTo>
                      <a:pt x="649182" y="427457"/>
                      <a:pt x="532538" y="439718"/>
                      <a:pt x="415893" y="451977"/>
                    </a:cubicBezTo>
                    <a:cubicBezTo>
                      <a:pt x="406541" y="452960"/>
                      <a:pt x="398164" y="446176"/>
                      <a:pt x="397181" y="436824"/>
                    </a:cubicBezTo>
                    <a:cubicBezTo>
                      <a:pt x="396959" y="434720"/>
                      <a:pt x="397132" y="432665"/>
                      <a:pt x="398889" y="431060"/>
                    </a:cubicBezTo>
                    <a:lnTo>
                      <a:pt x="398669" y="430530"/>
                    </a:lnTo>
                    <a:lnTo>
                      <a:pt x="398669" y="402652"/>
                    </a:lnTo>
                    <a:lnTo>
                      <a:pt x="372962" y="402653"/>
                    </a:lnTo>
                    <a:cubicBezTo>
                      <a:pt x="363559" y="402653"/>
                      <a:pt x="355936" y="395031"/>
                      <a:pt x="355936" y="385627"/>
                    </a:cubicBezTo>
                    <a:cubicBezTo>
                      <a:pt x="355936" y="376224"/>
                      <a:pt x="363558" y="368601"/>
                      <a:pt x="372962" y="368601"/>
                    </a:cubicBezTo>
                    <a:lnTo>
                      <a:pt x="398669" y="368601"/>
                    </a:lnTo>
                    <a:lnTo>
                      <a:pt x="398669" y="345279"/>
                    </a:lnTo>
                    <a:lnTo>
                      <a:pt x="372962" y="345279"/>
                    </a:lnTo>
                    <a:cubicBezTo>
                      <a:pt x="363559" y="345278"/>
                      <a:pt x="355937" y="337656"/>
                      <a:pt x="355936" y="328253"/>
                    </a:cubicBezTo>
                    <a:cubicBezTo>
                      <a:pt x="355937" y="318850"/>
                      <a:pt x="363559" y="311227"/>
                      <a:pt x="372962" y="311228"/>
                    </a:cubicBezTo>
                    <a:lnTo>
                      <a:pt x="398669" y="311227"/>
                    </a:lnTo>
                    <a:lnTo>
                      <a:pt x="398669" y="287905"/>
                    </a:lnTo>
                    <a:lnTo>
                      <a:pt x="372962" y="287905"/>
                    </a:lnTo>
                    <a:cubicBezTo>
                      <a:pt x="363559" y="287905"/>
                      <a:pt x="355936" y="280283"/>
                      <a:pt x="355936" y="270880"/>
                    </a:cubicBezTo>
                    <a:cubicBezTo>
                      <a:pt x="355936" y="261476"/>
                      <a:pt x="363559" y="253854"/>
                      <a:pt x="372962" y="253854"/>
                    </a:cubicBezTo>
                    <a:lnTo>
                      <a:pt x="398669" y="253854"/>
                    </a:lnTo>
                    <a:lnTo>
                      <a:pt x="398669" y="226224"/>
                    </a:lnTo>
                    <a:cubicBezTo>
                      <a:pt x="398669" y="225699"/>
                      <a:pt x="398705" y="225182"/>
                      <a:pt x="399282" y="224745"/>
                    </a:cubicBezTo>
                    <a:lnTo>
                      <a:pt x="397875" y="220285"/>
                    </a:lnTo>
                    <a:cubicBezTo>
                      <a:pt x="398695" y="210917"/>
                      <a:pt x="406953" y="203988"/>
                      <a:pt x="416320" y="204807"/>
                    </a:cubicBezTo>
                    <a:lnTo>
                      <a:pt x="766843" y="235474"/>
                    </a:lnTo>
                    <a:cubicBezTo>
                      <a:pt x="776210" y="236294"/>
                      <a:pt x="783139" y="244551"/>
                      <a:pt x="782320" y="253919"/>
                    </a:cubicBezTo>
                    <a:close/>
                    <a:moveTo>
                      <a:pt x="787242" y="326087"/>
                    </a:moveTo>
                    <a:lnTo>
                      <a:pt x="785600" y="324445"/>
                    </a:lnTo>
                    <a:lnTo>
                      <a:pt x="785600" y="237207"/>
                    </a:lnTo>
                    <a:cubicBezTo>
                      <a:pt x="785600" y="202145"/>
                      <a:pt x="757177" y="173722"/>
                      <a:pt x="722115" y="173722"/>
                    </a:cubicBezTo>
                    <a:lnTo>
                      <a:pt x="634876" y="173722"/>
                    </a:lnTo>
                    <a:cubicBezTo>
                      <a:pt x="608805" y="147651"/>
                      <a:pt x="582735" y="121579"/>
                      <a:pt x="556664" y="95509"/>
                    </a:cubicBezTo>
                    <a:cubicBezTo>
                      <a:pt x="429319" y="-31836"/>
                      <a:pt x="222853" y="-31836"/>
                      <a:pt x="95508" y="95509"/>
                    </a:cubicBezTo>
                    <a:cubicBezTo>
                      <a:pt x="31836" y="159181"/>
                      <a:pt x="0" y="242634"/>
                      <a:pt x="0" y="326087"/>
                    </a:cubicBezTo>
                    <a:cubicBezTo>
                      <a:pt x="0" y="409540"/>
                      <a:pt x="31836" y="492992"/>
                      <a:pt x="95508" y="556665"/>
                    </a:cubicBezTo>
                    <a:cubicBezTo>
                      <a:pt x="222853" y="684010"/>
                      <a:pt x="429320" y="684010"/>
                      <a:pt x="556664" y="556665"/>
                    </a:cubicBezTo>
                    <a:lnTo>
                      <a:pt x="634877" y="478452"/>
                    </a:lnTo>
                    <a:lnTo>
                      <a:pt x="722116" y="478453"/>
                    </a:lnTo>
                    <a:cubicBezTo>
                      <a:pt x="757178" y="478452"/>
                      <a:pt x="785600" y="450029"/>
                      <a:pt x="785600" y="414968"/>
                    </a:cubicBezTo>
                    <a:lnTo>
                      <a:pt x="785600" y="327729"/>
                    </a:lnTo>
                    <a:close/>
                    <a:moveTo>
                      <a:pt x="893383" y="437430"/>
                    </a:moveTo>
                    <a:lnTo>
                      <a:pt x="893383" y="214743"/>
                    </a:lnTo>
                    <a:cubicBezTo>
                      <a:pt x="893383" y="198561"/>
                      <a:pt x="880265" y="185442"/>
                      <a:pt x="864082" y="185442"/>
                    </a:cubicBezTo>
                    <a:cubicBezTo>
                      <a:pt x="847899" y="185442"/>
                      <a:pt x="834781" y="198561"/>
                      <a:pt x="834781" y="214743"/>
                    </a:cubicBezTo>
                    <a:lnTo>
                      <a:pt x="834781" y="437431"/>
                    </a:lnTo>
                    <a:cubicBezTo>
                      <a:pt x="834781" y="453613"/>
                      <a:pt x="847900" y="466732"/>
                      <a:pt x="864082" y="466732"/>
                    </a:cubicBezTo>
                    <a:lnTo>
                      <a:pt x="864082" y="466731"/>
                    </a:lnTo>
                    <a:cubicBezTo>
                      <a:pt x="880265" y="466731"/>
                      <a:pt x="893383" y="453613"/>
                      <a:pt x="893383" y="437430"/>
                    </a:cubicBezTo>
                    <a:close/>
                    <a:moveTo>
                      <a:pt x="984194" y="425710"/>
                    </a:moveTo>
                    <a:lnTo>
                      <a:pt x="984193" y="226463"/>
                    </a:lnTo>
                    <a:cubicBezTo>
                      <a:pt x="984193" y="210281"/>
                      <a:pt x="971075" y="197163"/>
                      <a:pt x="954892" y="197162"/>
                    </a:cubicBezTo>
                    <a:cubicBezTo>
                      <a:pt x="938710" y="197163"/>
                      <a:pt x="925591" y="210281"/>
                      <a:pt x="925591" y="226463"/>
                    </a:cubicBezTo>
                    <a:lnTo>
                      <a:pt x="925591" y="425710"/>
                    </a:lnTo>
                    <a:cubicBezTo>
                      <a:pt x="925591" y="441893"/>
                      <a:pt x="938710" y="455011"/>
                      <a:pt x="954892" y="455011"/>
                    </a:cubicBezTo>
                    <a:lnTo>
                      <a:pt x="954892" y="455011"/>
                    </a:lnTo>
                    <a:cubicBezTo>
                      <a:pt x="971075" y="455011"/>
                      <a:pt x="984194" y="441892"/>
                      <a:pt x="984194" y="425710"/>
                    </a:cubicBezTo>
                    <a:close/>
                    <a:moveTo>
                      <a:pt x="1075004" y="402268"/>
                    </a:moveTo>
                    <a:lnTo>
                      <a:pt x="1075003" y="249904"/>
                    </a:lnTo>
                    <a:cubicBezTo>
                      <a:pt x="1075003" y="233721"/>
                      <a:pt x="1061885" y="220603"/>
                      <a:pt x="1045703" y="220603"/>
                    </a:cubicBezTo>
                    <a:cubicBezTo>
                      <a:pt x="1029520" y="220603"/>
                      <a:pt x="1016401" y="233721"/>
                      <a:pt x="1016401" y="249904"/>
                    </a:cubicBezTo>
                    <a:lnTo>
                      <a:pt x="1016402" y="402269"/>
                    </a:lnTo>
                    <a:cubicBezTo>
                      <a:pt x="1016402" y="418451"/>
                      <a:pt x="1029520" y="431570"/>
                      <a:pt x="1045703" y="431570"/>
                    </a:cubicBezTo>
                    <a:lnTo>
                      <a:pt x="1045703" y="431570"/>
                    </a:lnTo>
                    <a:cubicBezTo>
                      <a:pt x="1061885" y="431570"/>
                      <a:pt x="1075004" y="418451"/>
                      <a:pt x="1075004" y="402268"/>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dirty="0">
                  <a:solidFill>
                    <a:schemeClr val="tx1"/>
                  </a:solidFill>
                </a:endParaRPr>
              </a:p>
            </p:txBody>
          </p:sp>
        </p:grpSp>
      </p:grpSp>
      <p:cxnSp>
        <p:nvCxnSpPr>
          <p:cNvPr id="56" name="Straight Connector 55">
            <a:extLst>
              <a:ext uri="{FF2B5EF4-FFF2-40B4-BE49-F238E27FC236}">
                <a16:creationId xmlns:a16="http://schemas.microsoft.com/office/drawing/2014/main" id="{5332BCB9-7077-46F9-BDCA-08218A64A19B}"/>
              </a:ext>
            </a:extLst>
          </p:cNvPr>
          <p:cNvCxnSpPr/>
          <p:nvPr/>
        </p:nvCxnSpPr>
        <p:spPr>
          <a:xfrm>
            <a:off x="0" y="6755907"/>
            <a:ext cx="11558726" cy="0"/>
          </a:xfrm>
          <a:prstGeom prst="line">
            <a:avLst/>
          </a:prstGeom>
          <a:ln w="38100"/>
        </p:spPr>
        <p:style>
          <a:lnRef idx="3">
            <a:schemeClr val="accent1"/>
          </a:lnRef>
          <a:fillRef idx="0">
            <a:schemeClr val="accent1"/>
          </a:fillRef>
          <a:effectRef idx="2">
            <a:schemeClr val="accent1"/>
          </a:effectRef>
          <a:fontRef idx="minor">
            <a:schemeClr val="tx1"/>
          </a:fontRef>
        </p:style>
      </p:cxnSp>
      <p:sp>
        <p:nvSpPr>
          <p:cNvPr id="57" name="Rounded Rectangle 51">
            <a:extLst>
              <a:ext uri="{FF2B5EF4-FFF2-40B4-BE49-F238E27FC236}">
                <a16:creationId xmlns:a16="http://schemas.microsoft.com/office/drawing/2014/main" id="{B83253D3-E181-4488-9CD9-39D21527F719}"/>
              </a:ext>
            </a:extLst>
          </p:cNvPr>
          <p:cNvSpPr/>
          <p:nvPr/>
        </p:nvSpPr>
        <p:spPr>
          <a:xfrm rot="16200000" flipH="1">
            <a:off x="10821769" y="5468769"/>
            <a:ext cx="1329433" cy="1080636"/>
          </a:xfrm>
          <a:custGeom>
            <a:avLst/>
            <a:gdLst/>
            <a:ahLst/>
            <a:cxnLst/>
            <a:rect l="l" t="t" r="r" b="b"/>
            <a:pathLst>
              <a:path w="2928608" h="2758049">
                <a:moveTo>
                  <a:pt x="2797052" y="1199936"/>
                </a:moveTo>
                <a:lnTo>
                  <a:pt x="2797052" y="1541978"/>
                </a:lnTo>
                <a:cubicBezTo>
                  <a:pt x="2797052" y="1578306"/>
                  <a:pt x="2826502" y="1607756"/>
                  <a:pt x="2862830" y="1607756"/>
                </a:cubicBezTo>
                <a:lnTo>
                  <a:pt x="2862830" y="1607755"/>
                </a:lnTo>
                <a:cubicBezTo>
                  <a:pt x="2899158" y="1607755"/>
                  <a:pt x="2928608" y="1578305"/>
                  <a:pt x="2928608" y="1541977"/>
                </a:cubicBezTo>
                <a:lnTo>
                  <a:pt x="2928607" y="1199936"/>
                </a:lnTo>
                <a:cubicBezTo>
                  <a:pt x="2928607" y="1163608"/>
                  <a:pt x="2899158" y="1134159"/>
                  <a:pt x="2862830" y="1134158"/>
                </a:cubicBezTo>
                <a:cubicBezTo>
                  <a:pt x="2826502" y="1134159"/>
                  <a:pt x="2797052" y="1163608"/>
                  <a:pt x="2797052" y="1199936"/>
                </a:cubicBezTo>
                <a:close/>
                <a:moveTo>
                  <a:pt x="2593193" y="1147315"/>
                </a:moveTo>
                <a:lnTo>
                  <a:pt x="2593193" y="1594601"/>
                </a:lnTo>
                <a:cubicBezTo>
                  <a:pt x="2593193" y="1630929"/>
                  <a:pt x="2622643" y="1660379"/>
                  <a:pt x="2658971" y="1660379"/>
                </a:cubicBezTo>
                <a:lnTo>
                  <a:pt x="2658971" y="1660378"/>
                </a:lnTo>
                <a:cubicBezTo>
                  <a:pt x="2695299" y="1660378"/>
                  <a:pt x="2724749" y="1630928"/>
                  <a:pt x="2724749" y="1594600"/>
                </a:cubicBezTo>
                <a:lnTo>
                  <a:pt x="2724748" y="1147315"/>
                </a:lnTo>
                <a:cubicBezTo>
                  <a:pt x="2724748" y="1110987"/>
                  <a:pt x="2695299" y="1081538"/>
                  <a:pt x="2658971" y="1081537"/>
                </a:cubicBezTo>
                <a:cubicBezTo>
                  <a:pt x="2622643" y="1081538"/>
                  <a:pt x="2593193" y="1110987"/>
                  <a:pt x="2593193" y="1147315"/>
                </a:cubicBezTo>
                <a:close/>
                <a:moveTo>
                  <a:pt x="2389334" y="1121004"/>
                </a:moveTo>
                <a:lnTo>
                  <a:pt x="2389334" y="1620912"/>
                </a:lnTo>
                <a:cubicBezTo>
                  <a:pt x="2389334" y="1657240"/>
                  <a:pt x="2418784" y="1686690"/>
                  <a:pt x="2455112" y="1686690"/>
                </a:cubicBezTo>
                <a:lnTo>
                  <a:pt x="2455112" y="1686689"/>
                </a:lnTo>
                <a:cubicBezTo>
                  <a:pt x="2491440" y="1686689"/>
                  <a:pt x="2520890" y="1657239"/>
                  <a:pt x="2520890" y="1620911"/>
                </a:cubicBezTo>
                <a:lnTo>
                  <a:pt x="2520889" y="1121004"/>
                </a:lnTo>
                <a:cubicBezTo>
                  <a:pt x="2520889" y="1084676"/>
                  <a:pt x="2491440" y="1055227"/>
                  <a:pt x="2455112" y="1055226"/>
                </a:cubicBezTo>
                <a:cubicBezTo>
                  <a:pt x="2418784" y="1055227"/>
                  <a:pt x="2389334" y="1084676"/>
                  <a:pt x="2389334" y="1121004"/>
                </a:cubicBezTo>
                <a:close/>
                <a:moveTo>
                  <a:pt x="1314382" y="1247024"/>
                </a:moveTo>
                <a:cubicBezTo>
                  <a:pt x="1314381" y="1225915"/>
                  <a:pt x="1331494" y="1208803"/>
                  <a:pt x="1352603" y="1208803"/>
                </a:cubicBezTo>
                <a:lnTo>
                  <a:pt x="1410313" y="1208803"/>
                </a:lnTo>
                <a:lnTo>
                  <a:pt x="1410313" y="1146778"/>
                </a:lnTo>
                <a:cubicBezTo>
                  <a:pt x="1410313" y="1145599"/>
                  <a:pt x="1410393" y="1144438"/>
                  <a:pt x="1411688" y="1143457"/>
                </a:cubicBezTo>
                <a:lnTo>
                  <a:pt x="1408531" y="1133444"/>
                </a:lnTo>
                <a:cubicBezTo>
                  <a:pt x="1410371" y="1112415"/>
                  <a:pt x="1428909" y="1096860"/>
                  <a:pt x="1449938" y="1098699"/>
                </a:cubicBezTo>
                <a:lnTo>
                  <a:pt x="2236821" y="1167543"/>
                </a:lnTo>
                <a:cubicBezTo>
                  <a:pt x="2257849" y="1169383"/>
                  <a:pt x="2273405" y="1187920"/>
                  <a:pt x="2271565" y="1208950"/>
                </a:cubicBezTo>
                <a:cubicBezTo>
                  <a:pt x="2269725" y="1229978"/>
                  <a:pt x="2251187" y="1245533"/>
                  <a:pt x="2230159" y="1243693"/>
                </a:cubicBezTo>
                <a:cubicBezTo>
                  <a:pt x="1973864" y="1221271"/>
                  <a:pt x="1717570" y="1198849"/>
                  <a:pt x="1461275" y="1176426"/>
                </a:cubicBezTo>
                <a:lnTo>
                  <a:pt x="1461274" y="1208803"/>
                </a:lnTo>
                <a:lnTo>
                  <a:pt x="1518985" y="1208803"/>
                </a:lnTo>
                <a:cubicBezTo>
                  <a:pt x="1540095" y="1208802"/>
                  <a:pt x="1557205" y="1225915"/>
                  <a:pt x="1557206" y="1247025"/>
                </a:cubicBezTo>
                <a:lnTo>
                  <a:pt x="1557207" y="1247023"/>
                </a:lnTo>
                <a:cubicBezTo>
                  <a:pt x="1557207" y="1268132"/>
                  <a:pt x="1540095" y="1285244"/>
                  <a:pt x="1518986" y="1285244"/>
                </a:cubicBezTo>
                <a:cubicBezTo>
                  <a:pt x="1499749" y="1285244"/>
                  <a:pt x="1480511" y="1285243"/>
                  <a:pt x="1461275" y="1285244"/>
                </a:cubicBezTo>
                <a:lnTo>
                  <a:pt x="1461275" y="1337600"/>
                </a:lnTo>
                <a:lnTo>
                  <a:pt x="1518985" y="1337600"/>
                </a:lnTo>
                <a:cubicBezTo>
                  <a:pt x="1540095" y="1337600"/>
                  <a:pt x="1557206" y="1354713"/>
                  <a:pt x="1557206" y="1375821"/>
                </a:cubicBezTo>
                <a:lnTo>
                  <a:pt x="1557207" y="1375820"/>
                </a:lnTo>
                <a:cubicBezTo>
                  <a:pt x="1557206" y="1396928"/>
                  <a:pt x="1540095" y="1414041"/>
                  <a:pt x="1518986" y="1414041"/>
                </a:cubicBezTo>
                <a:cubicBezTo>
                  <a:pt x="1499750" y="1414041"/>
                  <a:pt x="1480511" y="1414041"/>
                  <a:pt x="1461275" y="1414042"/>
                </a:cubicBezTo>
                <a:lnTo>
                  <a:pt x="1461275" y="1466398"/>
                </a:lnTo>
                <a:lnTo>
                  <a:pt x="1518985" y="1466398"/>
                </a:lnTo>
                <a:cubicBezTo>
                  <a:pt x="1540095" y="1466398"/>
                  <a:pt x="1557206" y="1483509"/>
                  <a:pt x="1557206" y="1504618"/>
                </a:cubicBezTo>
                <a:lnTo>
                  <a:pt x="1557207" y="1504619"/>
                </a:lnTo>
                <a:cubicBezTo>
                  <a:pt x="1557207" y="1525727"/>
                  <a:pt x="1540094" y="1542838"/>
                  <a:pt x="1518986" y="1542839"/>
                </a:cubicBezTo>
                <a:cubicBezTo>
                  <a:pt x="1499749" y="1542839"/>
                  <a:pt x="1480511" y="1542838"/>
                  <a:pt x="1461275" y="1542839"/>
                </a:cubicBezTo>
                <a:lnTo>
                  <a:pt x="1461274" y="1575412"/>
                </a:lnTo>
                <a:lnTo>
                  <a:pt x="2226550" y="1494978"/>
                </a:lnTo>
                <a:cubicBezTo>
                  <a:pt x="2247542" y="1492772"/>
                  <a:pt x="2266350" y="1508001"/>
                  <a:pt x="2268556" y="1528995"/>
                </a:cubicBezTo>
                <a:cubicBezTo>
                  <a:pt x="2270763" y="1549988"/>
                  <a:pt x="2255534" y="1568794"/>
                  <a:pt x="2234542" y="1571000"/>
                </a:cubicBezTo>
                <a:cubicBezTo>
                  <a:pt x="1972686" y="1598522"/>
                  <a:pt x="1710833" y="1626046"/>
                  <a:pt x="1448978" y="1653567"/>
                </a:cubicBezTo>
                <a:cubicBezTo>
                  <a:pt x="1427984" y="1655774"/>
                  <a:pt x="1409178" y="1640544"/>
                  <a:pt x="1406971" y="1619551"/>
                </a:cubicBezTo>
                <a:cubicBezTo>
                  <a:pt x="1406474" y="1614827"/>
                  <a:pt x="1406862" y="1610214"/>
                  <a:pt x="1410805" y="1606610"/>
                </a:cubicBezTo>
                <a:lnTo>
                  <a:pt x="1410312" y="1605422"/>
                </a:lnTo>
                <a:lnTo>
                  <a:pt x="1410312" y="1542839"/>
                </a:lnTo>
                <a:lnTo>
                  <a:pt x="1352603" y="1542841"/>
                </a:lnTo>
                <a:cubicBezTo>
                  <a:pt x="1331494" y="1542841"/>
                  <a:pt x="1314382" y="1525729"/>
                  <a:pt x="1314382" y="1504619"/>
                </a:cubicBezTo>
                <a:cubicBezTo>
                  <a:pt x="1314382" y="1483510"/>
                  <a:pt x="1331493" y="1466397"/>
                  <a:pt x="1352603" y="1466398"/>
                </a:cubicBezTo>
                <a:lnTo>
                  <a:pt x="1410312" y="1466398"/>
                </a:lnTo>
                <a:lnTo>
                  <a:pt x="1410313" y="1414042"/>
                </a:lnTo>
                <a:lnTo>
                  <a:pt x="1352603" y="1414042"/>
                </a:lnTo>
                <a:cubicBezTo>
                  <a:pt x="1331494" y="1414041"/>
                  <a:pt x="1314383" y="1396930"/>
                  <a:pt x="1314382" y="1375820"/>
                </a:cubicBezTo>
                <a:cubicBezTo>
                  <a:pt x="1314383" y="1354713"/>
                  <a:pt x="1331494" y="1337600"/>
                  <a:pt x="1352603" y="1337601"/>
                </a:cubicBezTo>
                <a:lnTo>
                  <a:pt x="1410312" y="1337600"/>
                </a:lnTo>
                <a:lnTo>
                  <a:pt x="1410312" y="1285244"/>
                </a:lnTo>
                <a:lnTo>
                  <a:pt x="1352603" y="1285244"/>
                </a:lnTo>
                <a:cubicBezTo>
                  <a:pt x="1331494" y="1285244"/>
                  <a:pt x="1314381" y="1268133"/>
                  <a:pt x="1314382" y="1247024"/>
                </a:cubicBezTo>
                <a:close/>
                <a:moveTo>
                  <a:pt x="1171967" y="72000"/>
                </a:moveTo>
                <a:lnTo>
                  <a:pt x="1171967" y="288000"/>
                </a:lnTo>
                <a:cubicBezTo>
                  <a:pt x="1171967" y="327765"/>
                  <a:pt x="1204202" y="360000"/>
                  <a:pt x="1243967" y="360000"/>
                </a:cubicBezTo>
                <a:cubicBezTo>
                  <a:pt x="1283732" y="360000"/>
                  <a:pt x="1315967" y="327765"/>
                  <a:pt x="1315967" y="288000"/>
                </a:cubicBezTo>
                <a:lnTo>
                  <a:pt x="1315967" y="72000"/>
                </a:lnTo>
                <a:cubicBezTo>
                  <a:pt x="1315967" y="32235"/>
                  <a:pt x="1283732" y="0"/>
                  <a:pt x="1243967" y="0"/>
                </a:cubicBezTo>
                <a:cubicBezTo>
                  <a:pt x="1204202" y="0"/>
                  <a:pt x="1171967" y="32235"/>
                  <a:pt x="1171967" y="72000"/>
                </a:cubicBezTo>
                <a:close/>
                <a:moveTo>
                  <a:pt x="1171966" y="2470049"/>
                </a:moveTo>
                <a:lnTo>
                  <a:pt x="1171966" y="2686049"/>
                </a:lnTo>
                <a:cubicBezTo>
                  <a:pt x="1171966" y="2725814"/>
                  <a:pt x="1204201" y="2758049"/>
                  <a:pt x="1243966" y="2758049"/>
                </a:cubicBezTo>
                <a:cubicBezTo>
                  <a:pt x="1283731" y="2758049"/>
                  <a:pt x="1315966" y="2725814"/>
                  <a:pt x="1315966" y="2686049"/>
                </a:cubicBezTo>
                <a:lnTo>
                  <a:pt x="1315966" y="2470049"/>
                </a:lnTo>
                <a:cubicBezTo>
                  <a:pt x="1315966" y="2430284"/>
                  <a:pt x="1283731" y="2398049"/>
                  <a:pt x="1243966" y="2398049"/>
                </a:cubicBezTo>
                <a:cubicBezTo>
                  <a:pt x="1204201" y="2398049"/>
                  <a:pt x="1171966" y="2430284"/>
                  <a:pt x="1171966" y="2470049"/>
                </a:cubicBezTo>
                <a:close/>
                <a:moveTo>
                  <a:pt x="515345" y="1370958"/>
                </a:moveTo>
                <a:cubicBezTo>
                  <a:pt x="515344" y="1558300"/>
                  <a:pt x="586814" y="1745642"/>
                  <a:pt x="729750" y="1888579"/>
                </a:cubicBezTo>
                <a:cubicBezTo>
                  <a:pt x="1015625" y="2174454"/>
                  <a:pt x="1479119" y="2174454"/>
                  <a:pt x="1764994" y="1888580"/>
                </a:cubicBezTo>
                <a:lnTo>
                  <a:pt x="1940572" y="1713001"/>
                </a:lnTo>
                <a:lnTo>
                  <a:pt x="2136413" y="1713002"/>
                </a:lnTo>
                <a:cubicBezTo>
                  <a:pt x="2215124" y="1713001"/>
                  <a:pt x="2278929" y="1649195"/>
                  <a:pt x="2278929" y="1570486"/>
                </a:cubicBezTo>
                <a:lnTo>
                  <a:pt x="2278929" y="1374645"/>
                </a:lnTo>
                <a:lnTo>
                  <a:pt x="2282614" y="1370959"/>
                </a:lnTo>
                <a:lnTo>
                  <a:pt x="2278929" y="1367272"/>
                </a:lnTo>
                <a:lnTo>
                  <a:pt x="2278929" y="1171432"/>
                </a:lnTo>
                <a:cubicBezTo>
                  <a:pt x="2278929" y="1092722"/>
                  <a:pt x="2215123" y="1028916"/>
                  <a:pt x="2136413" y="1028916"/>
                </a:cubicBezTo>
                <a:lnTo>
                  <a:pt x="1940571" y="1028916"/>
                </a:lnTo>
                <a:cubicBezTo>
                  <a:pt x="1882045" y="970390"/>
                  <a:pt x="1823519" y="911862"/>
                  <a:pt x="1764993" y="853336"/>
                </a:cubicBezTo>
                <a:cubicBezTo>
                  <a:pt x="1479118" y="567461"/>
                  <a:pt x="1015625" y="567462"/>
                  <a:pt x="729750" y="853336"/>
                </a:cubicBezTo>
                <a:cubicBezTo>
                  <a:pt x="586813" y="996273"/>
                  <a:pt x="515344" y="1183616"/>
                  <a:pt x="515345" y="1370958"/>
                </a:cubicBezTo>
                <a:close/>
                <a:moveTo>
                  <a:pt x="388776" y="2386770"/>
                </a:moveTo>
                <a:cubicBezTo>
                  <a:pt x="388776" y="2405196"/>
                  <a:pt x="395805" y="2423622"/>
                  <a:pt x="409865" y="2437681"/>
                </a:cubicBezTo>
                <a:cubicBezTo>
                  <a:pt x="437983" y="2465800"/>
                  <a:pt x="483570" y="2465800"/>
                  <a:pt x="511688" y="2437681"/>
                </a:cubicBezTo>
                <a:lnTo>
                  <a:pt x="664423" y="2284946"/>
                </a:lnTo>
                <a:cubicBezTo>
                  <a:pt x="692541" y="2256828"/>
                  <a:pt x="692541" y="2211241"/>
                  <a:pt x="664423" y="2183123"/>
                </a:cubicBezTo>
                <a:cubicBezTo>
                  <a:pt x="636305" y="2155005"/>
                  <a:pt x="590718" y="2155005"/>
                  <a:pt x="562599" y="2183123"/>
                </a:cubicBezTo>
                <a:lnTo>
                  <a:pt x="409865" y="2335858"/>
                </a:lnTo>
                <a:cubicBezTo>
                  <a:pt x="395805" y="2349917"/>
                  <a:pt x="388776" y="2368343"/>
                  <a:pt x="388776" y="2386770"/>
                </a:cubicBezTo>
                <a:close/>
                <a:moveTo>
                  <a:pt x="388776" y="365689"/>
                </a:moveTo>
                <a:cubicBezTo>
                  <a:pt x="388776" y="384115"/>
                  <a:pt x="395805" y="402541"/>
                  <a:pt x="409865" y="416600"/>
                </a:cubicBezTo>
                <a:lnTo>
                  <a:pt x="562599" y="569335"/>
                </a:lnTo>
                <a:cubicBezTo>
                  <a:pt x="590718" y="597454"/>
                  <a:pt x="636305" y="597454"/>
                  <a:pt x="664423" y="569335"/>
                </a:cubicBezTo>
                <a:cubicBezTo>
                  <a:pt x="692541" y="541217"/>
                  <a:pt x="692541" y="495630"/>
                  <a:pt x="664423" y="467512"/>
                </a:cubicBezTo>
                <a:lnTo>
                  <a:pt x="511688" y="314777"/>
                </a:lnTo>
                <a:cubicBezTo>
                  <a:pt x="483570" y="286659"/>
                  <a:pt x="437983" y="286659"/>
                  <a:pt x="409865" y="314777"/>
                </a:cubicBezTo>
                <a:cubicBezTo>
                  <a:pt x="395805" y="328836"/>
                  <a:pt x="388776" y="347262"/>
                  <a:pt x="388776" y="365689"/>
                </a:cubicBezTo>
                <a:close/>
                <a:moveTo>
                  <a:pt x="0" y="1379024"/>
                </a:moveTo>
                <a:cubicBezTo>
                  <a:pt x="0" y="1418789"/>
                  <a:pt x="32235" y="1451024"/>
                  <a:pt x="72000" y="1451024"/>
                </a:cubicBezTo>
                <a:lnTo>
                  <a:pt x="288000" y="1451024"/>
                </a:lnTo>
                <a:cubicBezTo>
                  <a:pt x="327765" y="1451024"/>
                  <a:pt x="360000" y="1418789"/>
                  <a:pt x="360000" y="1379024"/>
                </a:cubicBezTo>
                <a:cubicBezTo>
                  <a:pt x="360000" y="1339259"/>
                  <a:pt x="327765" y="1307024"/>
                  <a:pt x="288000" y="1307024"/>
                </a:cubicBezTo>
                <a:lnTo>
                  <a:pt x="72000" y="1307024"/>
                </a:lnTo>
                <a:cubicBezTo>
                  <a:pt x="32235" y="1307024"/>
                  <a:pt x="0" y="1339259"/>
                  <a:pt x="0" y="137902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0" dirty="0">
              <a:solidFill>
                <a:schemeClr val="tx1"/>
              </a:solidFill>
            </a:endParaRPr>
          </a:p>
        </p:txBody>
      </p:sp>
      <p:sp>
        <p:nvSpPr>
          <p:cNvPr id="82" name="TextBox 81">
            <a:extLst>
              <a:ext uri="{FF2B5EF4-FFF2-40B4-BE49-F238E27FC236}">
                <a16:creationId xmlns:a16="http://schemas.microsoft.com/office/drawing/2014/main" id="{105B686D-59F2-4123-8929-5CBAB9841505}"/>
              </a:ext>
            </a:extLst>
          </p:cNvPr>
          <p:cNvSpPr txBox="1"/>
          <p:nvPr/>
        </p:nvSpPr>
        <p:spPr>
          <a:xfrm>
            <a:off x="4012706" y="1229842"/>
            <a:ext cx="6800295" cy="3354765"/>
          </a:xfrm>
          <a:prstGeom prst="rect">
            <a:avLst/>
          </a:prstGeom>
          <a:noFill/>
        </p:spPr>
        <p:txBody>
          <a:bodyPr wrap="square" rtlCol="0">
            <a:spAutoFit/>
          </a:bodyPr>
          <a:lstStyle/>
          <a:p>
            <a:endParaRPr lang="en-US" sz="2800" dirty="0">
              <a:latin typeface="Algerian" panose="04020705040A02060702" pitchFamily="82" charset="0"/>
              <a:cs typeface="Times New Roman" panose="02020603050405020304" pitchFamily="18" charset="0"/>
            </a:endParaRPr>
          </a:p>
          <a:p>
            <a:r>
              <a:rPr lang="en-US" sz="2800" dirty="0">
                <a:latin typeface="Algerian" panose="04020705040A02060702" pitchFamily="82" charset="0"/>
                <a:cs typeface="Times New Roman" panose="02020603050405020304" pitchFamily="18" charset="0"/>
              </a:rPr>
              <a:t>SUMBITTED BY:</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NAME		:               SREENA VR</a:t>
            </a:r>
          </a:p>
          <a:p>
            <a:r>
              <a:rPr lang="en-US" dirty="0">
                <a:latin typeface="Times New Roman" panose="02020603050405020304" pitchFamily="18" charset="0"/>
                <a:cs typeface="Times New Roman" panose="02020603050405020304" pitchFamily="18" charset="0"/>
              </a:rPr>
              <a:t>ROLL NO	:	LLMC17MCA030</a:t>
            </a:r>
          </a:p>
          <a:p>
            <a:r>
              <a:rPr lang="en-US" dirty="0">
                <a:latin typeface="Times New Roman" panose="02020603050405020304" pitchFamily="18" charset="0"/>
                <a:cs typeface="Times New Roman" panose="02020603050405020304" pitchFamily="18" charset="0"/>
              </a:rPr>
              <a:t>DEPT		:	MCA</a:t>
            </a:r>
          </a:p>
          <a:p>
            <a:r>
              <a:rPr lang="en-US" dirty="0">
                <a:latin typeface="Times New Roman" panose="02020603050405020304" pitchFamily="18" charset="0"/>
                <a:cs typeface="Times New Roman" panose="02020603050405020304" pitchFamily="18" charset="0"/>
              </a:rPr>
              <a:t>SEMESTER	:	6</a:t>
            </a:r>
            <a:r>
              <a:rPr lang="en-US" baseline="30000" dirty="0">
                <a:latin typeface="Times New Roman" panose="02020603050405020304" pitchFamily="18" charset="0"/>
                <a:cs typeface="Times New Roman" panose="02020603050405020304" pitchFamily="18" charset="0"/>
              </a:rPr>
              <a:t>th</a:t>
            </a:r>
          </a:p>
          <a:p>
            <a:endParaRPr lang="en-US" baseline="30000"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414386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0" y="164638"/>
            <a:ext cx="12192000" cy="768085"/>
          </a:xfrm>
        </p:spPr>
        <p:txBody>
          <a:bodyPr/>
          <a:lstStyle/>
          <a:p>
            <a:r>
              <a:rPr lang="en-US" altLang="ko-KR" dirty="0">
                <a:latin typeface="Times New Roman" panose="02020603050405020304" pitchFamily="18" charset="0"/>
                <a:cs typeface="Times New Roman" panose="02020603050405020304" pitchFamily="18" charset="0"/>
              </a:rPr>
              <a:t>Abstract</a:t>
            </a:r>
            <a:endParaRPr lang="ko-KR" altLang="en-US"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sz="quarter" idx="11"/>
          </p:nvPr>
        </p:nvSpPr>
        <p:spPr>
          <a:xfrm>
            <a:off x="0" y="932723"/>
            <a:ext cx="12192000" cy="384043"/>
          </a:xfrm>
        </p:spPr>
        <p:txBody>
          <a:bodyPr/>
          <a:lstStyle/>
          <a:p>
            <a:pPr lvl="0"/>
            <a:r>
              <a:rPr lang="en-US" altLang="ko-KR" dirty="0">
                <a:solidFill>
                  <a:schemeClr val="tx1"/>
                </a:solidFill>
                <a:latin typeface="Times New Roman" panose="02020603050405020304" pitchFamily="18" charset="0"/>
                <a:cs typeface="Times New Roman" panose="02020603050405020304" pitchFamily="18" charset="0"/>
              </a:rPr>
              <a:t>Smart Street Light Monitoring and Controlling</a:t>
            </a:r>
          </a:p>
        </p:txBody>
      </p:sp>
      <p:sp>
        <p:nvSpPr>
          <p:cNvPr id="5" name="TextBox 4"/>
          <p:cNvSpPr txBox="1"/>
          <p:nvPr/>
        </p:nvSpPr>
        <p:spPr>
          <a:xfrm>
            <a:off x="1834377" y="1596028"/>
            <a:ext cx="8256917" cy="2862322"/>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The project entitled “IOT based Smart Street Light Monitoring and Controlling” is developed for automatic street light monitoring to ensure, low power consumption, consumption monitoring, instant faulty light detection and light dimming as per external lighting conditions and also light dimming through motion detection. The application is designed in such a way that we place light sensors in all street light circuits, which is responsible for switching off and on automatically. Once the lights are switched on current sensors placed at every street light are responsible to report problem status to the centralized system with help of Wi-Fi module attached with the circuit. </a:t>
            </a:r>
          </a:p>
          <a:p>
            <a:pPr algn="just"/>
            <a:endParaRPr lang="en-US" dirty="0">
              <a:latin typeface="Times New Roman" panose="02020603050405020304" pitchFamily="18" charset="0"/>
              <a:cs typeface="Times New Roman" panose="02020603050405020304" pitchFamily="18" charset="0"/>
            </a:endParaRPr>
          </a:p>
        </p:txBody>
      </p:sp>
      <p:sp>
        <p:nvSpPr>
          <p:cNvPr id="6" name="TextBox 5"/>
          <p:cNvSpPr txBox="1"/>
          <p:nvPr/>
        </p:nvSpPr>
        <p:spPr>
          <a:xfrm>
            <a:off x="1199457" y="1412777"/>
            <a:ext cx="993865" cy="707886"/>
          </a:xfrm>
          <a:prstGeom prst="rect">
            <a:avLst/>
          </a:prstGeom>
          <a:noFill/>
        </p:spPr>
        <p:txBody>
          <a:bodyPr wrap="square" rtlCol="0">
            <a:spAutoFit/>
          </a:bodyPr>
          <a:lstStyle/>
          <a:p>
            <a:pPr algn="ctr"/>
            <a:r>
              <a:rPr lang="en-US" altLang="ko-KR" sz="4000" b="1" dirty="0">
                <a:solidFill>
                  <a:schemeClr val="accent1"/>
                </a:solidFill>
                <a:latin typeface="Arial" pitchFamily="34" charset="0"/>
                <a:cs typeface="Arial" pitchFamily="34" charset="0"/>
              </a:rPr>
              <a:t>“</a:t>
            </a:r>
            <a:endParaRPr lang="ko-KR" altLang="en-US" sz="4000" b="1" dirty="0">
              <a:solidFill>
                <a:schemeClr val="accent1"/>
              </a:solidFill>
              <a:latin typeface="Arial" pitchFamily="34" charset="0"/>
              <a:cs typeface="Arial" pitchFamily="34" charset="0"/>
            </a:endParaRPr>
          </a:p>
        </p:txBody>
      </p:sp>
      <p:sp>
        <p:nvSpPr>
          <p:cNvPr id="7" name="TextBox 6"/>
          <p:cNvSpPr txBox="1"/>
          <p:nvPr/>
        </p:nvSpPr>
        <p:spPr>
          <a:xfrm rot="10800000">
            <a:off x="9936428" y="1489333"/>
            <a:ext cx="993865" cy="2554545"/>
          </a:xfrm>
          <a:prstGeom prst="rect">
            <a:avLst/>
          </a:prstGeom>
          <a:noFill/>
        </p:spPr>
        <p:txBody>
          <a:bodyPr wrap="square" rtlCol="0">
            <a:spAutoFit/>
          </a:bodyPr>
          <a:lstStyle/>
          <a:p>
            <a:pPr algn="ctr"/>
            <a:r>
              <a:rPr lang="en-US" altLang="ko-KR" sz="4000" b="1" dirty="0">
                <a:solidFill>
                  <a:schemeClr val="accent1"/>
                </a:solidFill>
                <a:latin typeface="Arial" pitchFamily="34" charset="0"/>
                <a:cs typeface="Arial" pitchFamily="34" charset="0"/>
              </a:rPr>
              <a:t>“</a:t>
            </a:r>
          </a:p>
          <a:p>
            <a:pPr algn="ctr"/>
            <a:endParaRPr lang="en-US" altLang="ko-KR" sz="4000" b="1" dirty="0">
              <a:solidFill>
                <a:schemeClr val="accent1"/>
              </a:solidFill>
              <a:latin typeface="Arial" pitchFamily="34" charset="0"/>
              <a:cs typeface="Arial" pitchFamily="34" charset="0"/>
            </a:endParaRPr>
          </a:p>
          <a:p>
            <a:pPr algn="ctr"/>
            <a:endParaRPr lang="en-US" altLang="ko-KR" sz="4000" b="1" dirty="0">
              <a:solidFill>
                <a:schemeClr val="accent1"/>
              </a:solidFill>
              <a:latin typeface="Arial" pitchFamily="34" charset="0"/>
              <a:cs typeface="Arial" pitchFamily="34" charset="0"/>
            </a:endParaRPr>
          </a:p>
          <a:p>
            <a:pPr algn="ctr"/>
            <a:endParaRPr lang="en-US" altLang="ko-KR" sz="4000" b="1" dirty="0">
              <a:solidFill>
                <a:schemeClr val="accent1"/>
              </a:solidFill>
              <a:latin typeface="Arial" pitchFamily="34" charset="0"/>
              <a:cs typeface="Arial" pitchFamily="34" charset="0"/>
            </a:endParaRPr>
          </a:p>
        </p:txBody>
      </p:sp>
    </p:spTree>
    <p:extLst>
      <p:ext uri="{BB962C8B-B14F-4D97-AF65-F5344CB8AC3E}">
        <p14:creationId xmlns:p14="http://schemas.microsoft.com/office/powerpoint/2010/main" val="17667286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txBox="1">
            <a:spLocks/>
          </p:cNvSpPr>
          <p:nvPr/>
        </p:nvSpPr>
        <p:spPr>
          <a:xfrm>
            <a:off x="3407701" y="452670"/>
            <a:ext cx="8784299" cy="768085"/>
          </a:xfrm>
          <a:prstGeom prst="rect">
            <a:avLst/>
          </a:prstGeom>
        </p:spPr>
        <p:txBody>
          <a:bodyPr anchor="ctr"/>
          <a:lstStyle>
            <a:lvl1pPr algn="ctr" defTabSz="914400" rtl="0" eaLnBrk="1" latinLnBrk="1" hangingPunct="1">
              <a:spcBef>
                <a:spcPct val="0"/>
              </a:spcBef>
              <a:buNone/>
              <a:defRPr sz="4400" kern="1200">
                <a:solidFill>
                  <a:schemeClr val="tx1"/>
                </a:solidFill>
                <a:latin typeface="+mj-lt"/>
                <a:ea typeface="+mj-ea"/>
                <a:cs typeface="+mj-cs"/>
              </a:defRPr>
            </a:lvl1pPr>
          </a:lstStyle>
          <a:p>
            <a:pPr algn="l"/>
            <a:r>
              <a:rPr lang="en-US" sz="4800" dirty="0">
                <a:latin typeface="Times New Roman" panose="02020603050405020304" pitchFamily="18" charset="0"/>
                <a:cs typeface="Times New Roman" panose="02020603050405020304" pitchFamily="18" charset="0"/>
              </a:rPr>
              <a:t>Aim of the project</a:t>
            </a:r>
          </a:p>
        </p:txBody>
      </p:sp>
      <p:grpSp>
        <p:nvGrpSpPr>
          <p:cNvPr id="6" name="Group 5"/>
          <p:cNvGrpSpPr/>
          <p:nvPr/>
        </p:nvGrpSpPr>
        <p:grpSpPr>
          <a:xfrm>
            <a:off x="4175787" y="1700808"/>
            <a:ext cx="7008779" cy="960000"/>
            <a:chOff x="3131840" y="1491630"/>
            <a:chExt cx="5256584" cy="576064"/>
          </a:xfrm>
        </p:grpSpPr>
        <p:sp>
          <p:nvSpPr>
            <p:cNvPr id="2" name="Rectangle 1"/>
            <p:cNvSpPr/>
            <p:nvPr/>
          </p:nvSpPr>
          <p:spPr>
            <a:xfrm>
              <a:off x="3131840" y="1491630"/>
              <a:ext cx="5256584" cy="576064"/>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a:p>
          </p:txBody>
        </p:sp>
        <p:sp>
          <p:nvSpPr>
            <p:cNvPr id="5" name="Right Triangle 4"/>
            <p:cNvSpPr/>
            <p:nvPr/>
          </p:nvSpPr>
          <p:spPr>
            <a:xfrm rot="5400000">
              <a:off x="3203840" y="1419630"/>
              <a:ext cx="576000" cy="720000"/>
            </a:xfrm>
            <a:prstGeom prst="rtTriangle">
              <a:avLst/>
            </a:prstGeom>
            <a:solidFill>
              <a:schemeClr val="accent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dirty="0"/>
            </a:p>
          </p:txBody>
        </p:sp>
      </p:grpSp>
      <p:grpSp>
        <p:nvGrpSpPr>
          <p:cNvPr id="17" name="Group 16"/>
          <p:cNvGrpSpPr/>
          <p:nvPr/>
        </p:nvGrpSpPr>
        <p:grpSpPr>
          <a:xfrm>
            <a:off x="4168113" y="2884940"/>
            <a:ext cx="7008779" cy="960000"/>
            <a:chOff x="3131840" y="1491630"/>
            <a:chExt cx="5256584" cy="576064"/>
          </a:xfrm>
        </p:grpSpPr>
        <p:sp>
          <p:nvSpPr>
            <p:cNvPr id="18" name="Rectangle 17"/>
            <p:cNvSpPr/>
            <p:nvPr/>
          </p:nvSpPr>
          <p:spPr>
            <a:xfrm>
              <a:off x="3131840" y="1491630"/>
              <a:ext cx="5256584" cy="576064"/>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a:p>
          </p:txBody>
        </p:sp>
        <p:sp>
          <p:nvSpPr>
            <p:cNvPr id="19" name="Right Triangle 18"/>
            <p:cNvSpPr/>
            <p:nvPr/>
          </p:nvSpPr>
          <p:spPr>
            <a:xfrm rot="5400000">
              <a:off x="3203840" y="1419630"/>
              <a:ext cx="576000" cy="720000"/>
            </a:xfrm>
            <a:prstGeom prst="rtTriangle">
              <a:avLst/>
            </a:prstGeom>
            <a:solidFill>
              <a:schemeClr val="accent3"/>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a:p>
          </p:txBody>
        </p:sp>
      </p:grpSp>
      <p:grpSp>
        <p:nvGrpSpPr>
          <p:cNvPr id="20" name="Group 19"/>
          <p:cNvGrpSpPr/>
          <p:nvPr/>
        </p:nvGrpSpPr>
        <p:grpSpPr>
          <a:xfrm>
            <a:off x="4160440" y="4069072"/>
            <a:ext cx="7008779" cy="960000"/>
            <a:chOff x="3131840" y="1491630"/>
            <a:chExt cx="5256584" cy="576064"/>
          </a:xfrm>
        </p:grpSpPr>
        <p:sp>
          <p:nvSpPr>
            <p:cNvPr id="21" name="Rectangle 20"/>
            <p:cNvSpPr/>
            <p:nvPr/>
          </p:nvSpPr>
          <p:spPr>
            <a:xfrm>
              <a:off x="3131840" y="1491630"/>
              <a:ext cx="5256584" cy="576064"/>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a:p>
          </p:txBody>
        </p:sp>
        <p:sp>
          <p:nvSpPr>
            <p:cNvPr id="22" name="Right Triangle 21"/>
            <p:cNvSpPr/>
            <p:nvPr/>
          </p:nvSpPr>
          <p:spPr>
            <a:xfrm rot="5400000">
              <a:off x="3203840" y="1419630"/>
              <a:ext cx="576000" cy="720000"/>
            </a:xfrm>
            <a:prstGeom prst="rtTriangle">
              <a:avLst/>
            </a:prstGeom>
            <a:solidFill>
              <a:schemeClr val="accent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a:p>
          </p:txBody>
        </p:sp>
      </p:grpSp>
      <p:grpSp>
        <p:nvGrpSpPr>
          <p:cNvPr id="23" name="Group 22"/>
          <p:cNvGrpSpPr/>
          <p:nvPr/>
        </p:nvGrpSpPr>
        <p:grpSpPr>
          <a:xfrm>
            <a:off x="4152767" y="5253203"/>
            <a:ext cx="7008779" cy="960000"/>
            <a:chOff x="3131840" y="1491630"/>
            <a:chExt cx="5256584" cy="576064"/>
          </a:xfrm>
        </p:grpSpPr>
        <p:sp>
          <p:nvSpPr>
            <p:cNvPr id="24" name="Rectangle 23"/>
            <p:cNvSpPr/>
            <p:nvPr/>
          </p:nvSpPr>
          <p:spPr>
            <a:xfrm>
              <a:off x="3131840" y="1491630"/>
              <a:ext cx="5256584" cy="576064"/>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a:p>
          </p:txBody>
        </p:sp>
        <p:sp>
          <p:nvSpPr>
            <p:cNvPr id="25" name="Right Triangle 24"/>
            <p:cNvSpPr/>
            <p:nvPr/>
          </p:nvSpPr>
          <p:spPr>
            <a:xfrm rot="5400000">
              <a:off x="3203840" y="1419630"/>
              <a:ext cx="576000" cy="720000"/>
            </a:xfrm>
            <a:prstGeom prst="rtTriangle">
              <a:avLst/>
            </a:prstGeom>
            <a:solidFill>
              <a:schemeClr val="accent3"/>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a:p>
          </p:txBody>
        </p:sp>
      </p:grpSp>
      <p:sp>
        <p:nvSpPr>
          <p:cNvPr id="26" name="TextBox 25"/>
          <p:cNvSpPr txBox="1"/>
          <p:nvPr/>
        </p:nvSpPr>
        <p:spPr>
          <a:xfrm>
            <a:off x="4175787" y="1700808"/>
            <a:ext cx="710885" cy="502766"/>
          </a:xfrm>
          <a:prstGeom prst="rect">
            <a:avLst/>
          </a:prstGeom>
          <a:noFill/>
        </p:spPr>
        <p:txBody>
          <a:bodyPr wrap="square" rtlCol="0">
            <a:spAutoFit/>
          </a:bodyPr>
          <a:lstStyle/>
          <a:p>
            <a:r>
              <a:rPr lang="en-US" altLang="ko-KR" sz="2667" b="1" dirty="0">
                <a:solidFill>
                  <a:schemeClr val="bg1"/>
                </a:solidFill>
                <a:cs typeface="Arial" pitchFamily="34" charset="0"/>
              </a:rPr>
              <a:t>01</a:t>
            </a:r>
            <a:endParaRPr lang="ko-KR" altLang="en-US" sz="2667" b="1" dirty="0">
              <a:solidFill>
                <a:schemeClr val="bg1"/>
              </a:solidFill>
              <a:cs typeface="Arial" pitchFamily="34" charset="0"/>
            </a:endParaRPr>
          </a:p>
        </p:txBody>
      </p:sp>
      <p:sp>
        <p:nvSpPr>
          <p:cNvPr id="27" name="TextBox 26"/>
          <p:cNvSpPr txBox="1"/>
          <p:nvPr/>
        </p:nvSpPr>
        <p:spPr>
          <a:xfrm>
            <a:off x="4160440" y="2884940"/>
            <a:ext cx="710885" cy="502766"/>
          </a:xfrm>
          <a:prstGeom prst="rect">
            <a:avLst/>
          </a:prstGeom>
          <a:noFill/>
        </p:spPr>
        <p:txBody>
          <a:bodyPr wrap="square" rtlCol="0">
            <a:spAutoFit/>
          </a:bodyPr>
          <a:lstStyle/>
          <a:p>
            <a:r>
              <a:rPr lang="en-US" altLang="ko-KR" sz="2667" b="1" dirty="0">
                <a:solidFill>
                  <a:schemeClr val="bg1"/>
                </a:solidFill>
                <a:cs typeface="Arial" pitchFamily="34" charset="0"/>
              </a:rPr>
              <a:t>02</a:t>
            </a:r>
            <a:endParaRPr lang="ko-KR" altLang="en-US" sz="2667" b="1" dirty="0">
              <a:solidFill>
                <a:schemeClr val="bg1"/>
              </a:solidFill>
              <a:cs typeface="Arial" pitchFamily="34" charset="0"/>
            </a:endParaRPr>
          </a:p>
        </p:txBody>
      </p:sp>
      <p:sp>
        <p:nvSpPr>
          <p:cNvPr id="28" name="TextBox 27"/>
          <p:cNvSpPr txBox="1"/>
          <p:nvPr/>
        </p:nvSpPr>
        <p:spPr>
          <a:xfrm>
            <a:off x="4145094" y="4069072"/>
            <a:ext cx="710885" cy="502766"/>
          </a:xfrm>
          <a:prstGeom prst="rect">
            <a:avLst/>
          </a:prstGeom>
          <a:noFill/>
        </p:spPr>
        <p:txBody>
          <a:bodyPr wrap="square" rtlCol="0">
            <a:spAutoFit/>
          </a:bodyPr>
          <a:lstStyle/>
          <a:p>
            <a:r>
              <a:rPr lang="en-US" altLang="ko-KR" sz="2667" b="1" dirty="0">
                <a:solidFill>
                  <a:schemeClr val="bg1"/>
                </a:solidFill>
                <a:cs typeface="Arial" pitchFamily="34" charset="0"/>
              </a:rPr>
              <a:t>03</a:t>
            </a:r>
            <a:endParaRPr lang="ko-KR" altLang="en-US" sz="2667" b="1" dirty="0">
              <a:solidFill>
                <a:schemeClr val="bg1"/>
              </a:solidFill>
              <a:cs typeface="Arial" pitchFamily="34" charset="0"/>
            </a:endParaRPr>
          </a:p>
        </p:txBody>
      </p:sp>
      <p:sp>
        <p:nvSpPr>
          <p:cNvPr id="29" name="TextBox 28"/>
          <p:cNvSpPr txBox="1"/>
          <p:nvPr/>
        </p:nvSpPr>
        <p:spPr>
          <a:xfrm>
            <a:off x="4129747" y="5253204"/>
            <a:ext cx="710885" cy="502766"/>
          </a:xfrm>
          <a:prstGeom prst="rect">
            <a:avLst/>
          </a:prstGeom>
          <a:noFill/>
        </p:spPr>
        <p:txBody>
          <a:bodyPr wrap="square" rtlCol="0">
            <a:spAutoFit/>
          </a:bodyPr>
          <a:lstStyle/>
          <a:p>
            <a:r>
              <a:rPr lang="en-US" altLang="ko-KR" sz="2667" b="1" dirty="0">
                <a:solidFill>
                  <a:schemeClr val="bg1"/>
                </a:solidFill>
                <a:cs typeface="Arial" pitchFamily="34" charset="0"/>
              </a:rPr>
              <a:t>04</a:t>
            </a:r>
            <a:endParaRPr lang="ko-KR" altLang="en-US" sz="2667" b="1" dirty="0">
              <a:solidFill>
                <a:schemeClr val="bg1"/>
              </a:solidFill>
              <a:cs typeface="Arial" pitchFamily="34" charset="0"/>
            </a:endParaRPr>
          </a:p>
        </p:txBody>
      </p:sp>
      <p:grpSp>
        <p:nvGrpSpPr>
          <p:cNvPr id="7" name="Group 6"/>
          <p:cNvGrpSpPr/>
          <p:nvPr/>
        </p:nvGrpSpPr>
        <p:grpSpPr>
          <a:xfrm>
            <a:off x="5135787" y="1808330"/>
            <a:ext cx="5856757" cy="697520"/>
            <a:chOff x="3851840" y="1356248"/>
            <a:chExt cx="4392568" cy="523140"/>
          </a:xfrm>
        </p:grpSpPr>
        <p:sp>
          <p:nvSpPr>
            <p:cNvPr id="30" name="TextBox 29"/>
            <p:cNvSpPr txBox="1"/>
            <p:nvPr/>
          </p:nvSpPr>
          <p:spPr>
            <a:xfrm>
              <a:off x="3851840" y="1356248"/>
              <a:ext cx="4392567" cy="284742"/>
            </a:xfrm>
            <a:prstGeom prst="rect">
              <a:avLst/>
            </a:prstGeom>
            <a:noFill/>
          </p:spPr>
          <p:txBody>
            <a:bodyPr wrap="square" rtlCol="0">
              <a:spAutoFit/>
            </a:bodyPr>
            <a:lstStyle/>
            <a:p>
              <a:r>
                <a:rPr lang="en-US" altLang="ko-KR" sz="1867" b="1" dirty="0">
                  <a:solidFill>
                    <a:schemeClr val="tx1">
                      <a:lumMod val="75000"/>
                      <a:lumOff val="25000"/>
                    </a:schemeClr>
                  </a:solidFill>
                  <a:cs typeface="Arial" pitchFamily="34" charset="0"/>
                </a:rPr>
                <a:t>Dim and Bright Technology</a:t>
              </a:r>
              <a:endParaRPr lang="ko-KR" altLang="en-US" sz="1867" b="1" dirty="0">
                <a:solidFill>
                  <a:schemeClr val="tx1">
                    <a:lumMod val="75000"/>
                    <a:lumOff val="25000"/>
                  </a:schemeClr>
                </a:solidFill>
                <a:cs typeface="Arial" pitchFamily="34" charset="0"/>
              </a:endParaRPr>
            </a:p>
          </p:txBody>
        </p:sp>
        <p:sp>
          <p:nvSpPr>
            <p:cNvPr id="31" name="TextBox 30"/>
            <p:cNvSpPr txBox="1"/>
            <p:nvPr/>
          </p:nvSpPr>
          <p:spPr>
            <a:xfrm>
              <a:off x="3851840" y="1625473"/>
              <a:ext cx="4392568" cy="253915"/>
            </a:xfrm>
            <a:prstGeom prst="rect">
              <a:avLst/>
            </a:prstGeom>
            <a:noFill/>
          </p:spPr>
          <p:txBody>
            <a:bodyPr wrap="square" rtlCol="0">
              <a:spAutoFit/>
            </a:bodyPr>
            <a:lstStyle/>
            <a:p>
              <a:r>
                <a:rPr lang="en-US" altLang="ko-KR" sz="1600" dirty="0">
                  <a:solidFill>
                    <a:schemeClr val="tx1">
                      <a:lumMod val="75000"/>
                      <a:lumOff val="25000"/>
                    </a:schemeClr>
                  </a:solidFill>
                  <a:cs typeface="Arial" pitchFamily="34" charset="0"/>
                </a:rPr>
                <a:t>PIR sensor is used for dim and bright technology. </a:t>
              </a:r>
              <a:endParaRPr lang="ko-KR" altLang="en-US" sz="1600" dirty="0">
                <a:solidFill>
                  <a:schemeClr val="tx1">
                    <a:lumMod val="75000"/>
                    <a:lumOff val="25000"/>
                  </a:schemeClr>
                </a:solidFill>
                <a:cs typeface="Arial" pitchFamily="34" charset="0"/>
              </a:endParaRPr>
            </a:p>
          </p:txBody>
        </p:sp>
      </p:grpSp>
      <p:grpSp>
        <p:nvGrpSpPr>
          <p:cNvPr id="36" name="Group 35"/>
          <p:cNvGrpSpPr/>
          <p:nvPr/>
        </p:nvGrpSpPr>
        <p:grpSpPr>
          <a:xfrm>
            <a:off x="5135787" y="3000736"/>
            <a:ext cx="5856757" cy="697520"/>
            <a:chOff x="3851840" y="1356248"/>
            <a:chExt cx="4392568" cy="523140"/>
          </a:xfrm>
        </p:grpSpPr>
        <p:sp>
          <p:nvSpPr>
            <p:cNvPr id="37" name="TextBox 36"/>
            <p:cNvSpPr txBox="1"/>
            <p:nvPr/>
          </p:nvSpPr>
          <p:spPr>
            <a:xfrm>
              <a:off x="3851840" y="1356248"/>
              <a:ext cx="4392567" cy="284742"/>
            </a:xfrm>
            <a:prstGeom prst="rect">
              <a:avLst/>
            </a:prstGeom>
            <a:noFill/>
          </p:spPr>
          <p:txBody>
            <a:bodyPr wrap="square" rtlCol="0">
              <a:spAutoFit/>
            </a:bodyPr>
            <a:lstStyle/>
            <a:p>
              <a:r>
                <a:rPr lang="en-US" altLang="ko-KR" sz="1867" b="1" dirty="0">
                  <a:solidFill>
                    <a:schemeClr val="tx1">
                      <a:lumMod val="75000"/>
                      <a:lumOff val="25000"/>
                    </a:schemeClr>
                  </a:solidFill>
                  <a:cs typeface="Arial" pitchFamily="34" charset="0"/>
                </a:rPr>
                <a:t>Fault Light Detection</a:t>
              </a:r>
              <a:endParaRPr lang="ko-KR" altLang="en-US" sz="1867" b="1" dirty="0">
                <a:solidFill>
                  <a:schemeClr val="tx1">
                    <a:lumMod val="75000"/>
                    <a:lumOff val="25000"/>
                  </a:schemeClr>
                </a:solidFill>
                <a:cs typeface="Arial" pitchFamily="34" charset="0"/>
              </a:endParaRPr>
            </a:p>
          </p:txBody>
        </p:sp>
        <p:sp>
          <p:nvSpPr>
            <p:cNvPr id="38" name="TextBox 37"/>
            <p:cNvSpPr txBox="1"/>
            <p:nvPr/>
          </p:nvSpPr>
          <p:spPr>
            <a:xfrm>
              <a:off x="3851840" y="1625473"/>
              <a:ext cx="4392568" cy="253915"/>
            </a:xfrm>
            <a:prstGeom prst="rect">
              <a:avLst/>
            </a:prstGeom>
            <a:noFill/>
          </p:spPr>
          <p:txBody>
            <a:bodyPr wrap="square" rtlCol="0">
              <a:spAutoFit/>
            </a:bodyPr>
            <a:lstStyle/>
            <a:p>
              <a:r>
                <a:rPr lang="en-US" altLang="ko-KR" sz="1600" dirty="0">
                  <a:solidFill>
                    <a:schemeClr val="tx1">
                      <a:lumMod val="75000"/>
                      <a:lumOff val="25000"/>
                    </a:schemeClr>
                  </a:solidFill>
                  <a:cs typeface="Arial" pitchFamily="34" charset="0"/>
                </a:rPr>
                <a:t>Can simply identify the fault light using position number. </a:t>
              </a:r>
              <a:endParaRPr lang="ko-KR" altLang="en-US" sz="1600" dirty="0">
                <a:solidFill>
                  <a:schemeClr val="tx1">
                    <a:lumMod val="75000"/>
                    <a:lumOff val="25000"/>
                  </a:schemeClr>
                </a:solidFill>
                <a:cs typeface="Arial" pitchFamily="34" charset="0"/>
              </a:endParaRPr>
            </a:p>
          </p:txBody>
        </p:sp>
      </p:grpSp>
      <p:grpSp>
        <p:nvGrpSpPr>
          <p:cNvPr id="39" name="Group 38"/>
          <p:cNvGrpSpPr/>
          <p:nvPr/>
        </p:nvGrpSpPr>
        <p:grpSpPr>
          <a:xfrm>
            <a:off x="5135787" y="4193143"/>
            <a:ext cx="5856757" cy="697520"/>
            <a:chOff x="3851840" y="1356248"/>
            <a:chExt cx="4392568" cy="523140"/>
          </a:xfrm>
        </p:grpSpPr>
        <p:sp>
          <p:nvSpPr>
            <p:cNvPr id="40" name="TextBox 39"/>
            <p:cNvSpPr txBox="1"/>
            <p:nvPr/>
          </p:nvSpPr>
          <p:spPr>
            <a:xfrm>
              <a:off x="3851840" y="1356248"/>
              <a:ext cx="4392567" cy="284742"/>
            </a:xfrm>
            <a:prstGeom prst="rect">
              <a:avLst/>
            </a:prstGeom>
            <a:noFill/>
          </p:spPr>
          <p:txBody>
            <a:bodyPr wrap="square" rtlCol="0">
              <a:spAutoFit/>
            </a:bodyPr>
            <a:lstStyle/>
            <a:p>
              <a:r>
                <a:rPr lang="en-US" altLang="ko-KR" sz="1867" b="1" dirty="0">
                  <a:solidFill>
                    <a:schemeClr val="tx1">
                      <a:lumMod val="75000"/>
                      <a:lumOff val="25000"/>
                    </a:schemeClr>
                  </a:solidFill>
                  <a:cs typeface="Arial" pitchFamily="34" charset="0"/>
                </a:rPr>
                <a:t>Current Consumption</a:t>
              </a:r>
              <a:endParaRPr lang="ko-KR" altLang="en-US" sz="1867" b="1" dirty="0">
                <a:solidFill>
                  <a:schemeClr val="tx1">
                    <a:lumMod val="75000"/>
                    <a:lumOff val="25000"/>
                  </a:schemeClr>
                </a:solidFill>
                <a:cs typeface="Arial" pitchFamily="34" charset="0"/>
              </a:endParaRPr>
            </a:p>
          </p:txBody>
        </p:sp>
        <p:sp>
          <p:nvSpPr>
            <p:cNvPr id="41" name="TextBox 40"/>
            <p:cNvSpPr txBox="1"/>
            <p:nvPr/>
          </p:nvSpPr>
          <p:spPr>
            <a:xfrm>
              <a:off x="3851840" y="1625473"/>
              <a:ext cx="4392568" cy="253915"/>
            </a:xfrm>
            <a:prstGeom prst="rect">
              <a:avLst/>
            </a:prstGeom>
            <a:noFill/>
          </p:spPr>
          <p:txBody>
            <a:bodyPr wrap="square" rtlCol="0">
              <a:spAutoFit/>
            </a:bodyPr>
            <a:lstStyle/>
            <a:p>
              <a:r>
                <a:rPr lang="en-US" altLang="ko-KR" sz="1600" dirty="0">
                  <a:solidFill>
                    <a:schemeClr val="tx1">
                      <a:lumMod val="75000"/>
                      <a:lumOff val="25000"/>
                    </a:schemeClr>
                  </a:solidFill>
                  <a:cs typeface="Arial" pitchFamily="34" charset="0"/>
                </a:rPr>
                <a:t>Identifies current consumption using Current sensor. </a:t>
              </a:r>
              <a:endParaRPr lang="ko-KR" altLang="en-US" sz="1600" dirty="0">
                <a:solidFill>
                  <a:schemeClr val="tx1">
                    <a:lumMod val="75000"/>
                    <a:lumOff val="25000"/>
                  </a:schemeClr>
                </a:solidFill>
                <a:cs typeface="Arial" pitchFamily="34" charset="0"/>
              </a:endParaRPr>
            </a:p>
          </p:txBody>
        </p:sp>
      </p:grpSp>
      <p:grpSp>
        <p:nvGrpSpPr>
          <p:cNvPr id="42" name="Group 41"/>
          <p:cNvGrpSpPr/>
          <p:nvPr/>
        </p:nvGrpSpPr>
        <p:grpSpPr>
          <a:xfrm>
            <a:off x="5135787" y="5385550"/>
            <a:ext cx="5856757" cy="697520"/>
            <a:chOff x="3851840" y="1356248"/>
            <a:chExt cx="4392568" cy="523140"/>
          </a:xfrm>
        </p:grpSpPr>
        <p:sp>
          <p:nvSpPr>
            <p:cNvPr id="43" name="TextBox 42"/>
            <p:cNvSpPr txBox="1"/>
            <p:nvPr/>
          </p:nvSpPr>
          <p:spPr>
            <a:xfrm>
              <a:off x="3851840" y="1356248"/>
              <a:ext cx="4392567" cy="284742"/>
            </a:xfrm>
            <a:prstGeom prst="rect">
              <a:avLst/>
            </a:prstGeom>
            <a:noFill/>
          </p:spPr>
          <p:txBody>
            <a:bodyPr wrap="square" rtlCol="0">
              <a:spAutoFit/>
            </a:bodyPr>
            <a:lstStyle/>
            <a:p>
              <a:r>
                <a:rPr lang="en-US" altLang="ko-KR" sz="1867" b="1" dirty="0">
                  <a:solidFill>
                    <a:schemeClr val="tx1">
                      <a:lumMod val="75000"/>
                      <a:lumOff val="25000"/>
                    </a:schemeClr>
                  </a:solidFill>
                  <a:cs typeface="Arial" pitchFamily="34" charset="0"/>
                </a:rPr>
                <a:t>Auto Switch ON/OFF </a:t>
              </a:r>
              <a:endParaRPr lang="ko-KR" altLang="en-US" sz="1867" b="1" dirty="0">
                <a:solidFill>
                  <a:schemeClr val="tx1">
                    <a:lumMod val="75000"/>
                    <a:lumOff val="25000"/>
                  </a:schemeClr>
                </a:solidFill>
                <a:cs typeface="Arial" pitchFamily="34" charset="0"/>
              </a:endParaRPr>
            </a:p>
          </p:txBody>
        </p:sp>
        <p:sp>
          <p:nvSpPr>
            <p:cNvPr id="44" name="TextBox 43"/>
            <p:cNvSpPr txBox="1"/>
            <p:nvPr/>
          </p:nvSpPr>
          <p:spPr>
            <a:xfrm>
              <a:off x="3851840" y="1625473"/>
              <a:ext cx="4392568" cy="253915"/>
            </a:xfrm>
            <a:prstGeom prst="rect">
              <a:avLst/>
            </a:prstGeom>
            <a:noFill/>
          </p:spPr>
          <p:txBody>
            <a:bodyPr wrap="square" rtlCol="0">
              <a:spAutoFit/>
            </a:bodyPr>
            <a:lstStyle/>
            <a:p>
              <a:r>
                <a:rPr lang="en-US" altLang="ko-KR" sz="1600" dirty="0">
                  <a:solidFill>
                    <a:schemeClr val="tx1">
                      <a:lumMod val="75000"/>
                      <a:lumOff val="25000"/>
                    </a:schemeClr>
                  </a:solidFill>
                  <a:cs typeface="Arial" pitchFamily="34" charset="0"/>
                </a:rPr>
                <a:t>Automatically switching on/off of light using LDR.  </a:t>
              </a:r>
              <a:endParaRPr lang="ko-KR" altLang="en-US" sz="1600" dirty="0">
                <a:solidFill>
                  <a:schemeClr val="tx1">
                    <a:lumMod val="75000"/>
                    <a:lumOff val="25000"/>
                  </a:schemeClr>
                </a:solidFill>
                <a:cs typeface="Arial" pitchFamily="34" charset="0"/>
              </a:endParaRPr>
            </a:p>
          </p:txBody>
        </p:sp>
      </p:grpSp>
    </p:spTree>
    <p:extLst>
      <p:ext uri="{BB962C8B-B14F-4D97-AF65-F5344CB8AC3E}">
        <p14:creationId xmlns:p14="http://schemas.microsoft.com/office/powerpoint/2010/main" val="10950559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8">
            <a:extLst>
              <a:ext uri="{FF2B5EF4-FFF2-40B4-BE49-F238E27FC236}">
                <a16:creationId xmlns:a16="http://schemas.microsoft.com/office/drawing/2014/main" id="{587990E9-16E2-43D5-A1C3-90A8E2A3E9D0}"/>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t="635" b="635"/>
          <a:stretch>
            <a:fillRect/>
          </a:stretch>
        </p:blipFill>
        <p:spPr>
          <a:xfrm>
            <a:off x="6096000" y="2168756"/>
            <a:ext cx="4466315" cy="3302924"/>
          </a:xfrm>
          <a:blipFill>
            <a:blip r:embed="rId3"/>
            <a:tile tx="0" ty="0" sx="100000" sy="100000" flip="none" algn="tl"/>
          </a:blipFill>
        </p:spPr>
      </p:pic>
      <p:sp>
        <p:nvSpPr>
          <p:cNvPr id="2" name="Text Placeholder 1"/>
          <p:cNvSpPr>
            <a:spLocks noGrp="1"/>
          </p:cNvSpPr>
          <p:nvPr>
            <p:ph type="body" sz="quarter" idx="10"/>
          </p:nvPr>
        </p:nvSpPr>
        <p:spPr/>
        <p:txBody>
          <a:bodyPr/>
          <a:lstStyle/>
          <a:p>
            <a:r>
              <a:rPr lang="en-US" altLang="ko-KR" dirty="0">
                <a:latin typeface="Times New Roman" panose="02020603050405020304" pitchFamily="18" charset="0"/>
                <a:cs typeface="Times New Roman" panose="02020603050405020304" pitchFamily="18" charset="0"/>
              </a:rPr>
              <a:t>EXISTING SYSTEM</a:t>
            </a:r>
            <a:endParaRPr lang="ko-KR" altLang="en-US"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sz="quarter" idx="11"/>
          </p:nvPr>
        </p:nvSpPr>
        <p:spPr/>
        <p:txBody>
          <a:bodyPr/>
          <a:lstStyle/>
          <a:p>
            <a:pPr lvl="0"/>
            <a:r>
              <a:rPr lang="en-US" altLang="ko-KR" dirty="0"/>
              <a:t>Manual Switching ON/OFF Technology</a:t>
            </a:r>
          </a:p>
        </p:txBody>
      </p:sp>
      <p:sp>
        <p:nvSpPr>
          <p:cNvPr id="5" name="Oval 4"/>
          <p:cNvSpPr/>
          <p:nvPr/>
        </p:nvSpPr>
        <p:spPr>
          <a:xfrm>
            <a:off x="5118675" y="3093394"/>
            <a:ext cx="1632181" cy="1632181"/>
          </a:xfrm>
          <a:prstGeom prst="ellipse">
            <a:avLst/>
          </a:prstGeom>
          <a:solidFill>
            <a:schemeClr val="accent1"/>
          </a:solid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6" name="Block Arc 14"/>
          <p:cNvSpPr/>
          <p:nvPr/>
        </p:nvSpPr>
        <p:spPr>
          <a:xfrm rot="16200000">
            <a:off x="5588837" y="3332761"/>
            <a:ext cx="691860" cy="692315"/>
          </a:xfrm>
          <a:custGeom>
            <a:avLst/>
            <a:gdLst/>
            <a:ahLst/>
            <a:cxnLst/>
            <a:rect l="l" t="t" r="r" b="b"/>
            <a:pathLst>
              <a:path w="3185463" h="3187558">
                <a:moveTo>
                  <a:pt x="764000" y="2343999"/>
                </a:moveTo>
                <a:cubicBezTo>
                  <a:pt x="566798" y="2256389"/>
                  <a:pt x="385374" y="2134753"/>
                  <a:pt x="230072" y="1981662"/>
                </a:cubicBezTo>
                <a:cubicBezTo>
                  <a:pt x="297001" y="2223876"/>
                  <a:pt x="428049" y="2439341"/>
                  <a:pt x="603989" y="2608945"/>
                </a:cubicBezTo>
                <a:cubicBezTo>
                  <a:pt x="667739" y="2525681"/>
                  <a:pt x="720588" y="2436567"/>
                  <a:pt x="764000" y="2343999"/>
                </a:cubicBezTo>
                <a:close/>
                <a:moveTo>
                  <a:pt x="783530" y="862903"/>
                </a:moveTo>
                <a:cubicBezTo>
                  <a:pt x="737619" y="760936"/>
                  <a:pt x="681240" y="662513"/>
                  <a:pt x="611676" y="571152"/>
                </a:cubicBezTo>
                <a:cubicBezTo>
                  <a:pt x="419218" y="754019"/>
                  <a:pt x="279227" y="991173"/>
                  <a:pt x="215545" y="1258034"/>
                </a:cubicBezTo>
                <a:cubicBezTo>
                  <a:pt x="378729" y="1090139"/>
                  <a:pt x="571934" y="956907"/>
                  <a:pt x="783530" y="862903"/>
                </a:cubicBezTo>
                <a:close/>
                <a:moveTo>
                  <a:pt x="935657" y="1673146"/>
                </a:moveTo>
                <a:lnTo>
                  <a:pt x="227023" y="1673146"/>
                </a:lnTo>
                <a:cubicBezTo>
                  <a:pt x="393068" y="1882941"/>
                  <a:pt x="605618" y="2045968"/>
                  <a:pt x="844267" y="2153109"/>
                </a:cubicBezTo>
                <a:cubicBezTo>
                  <a:pt x="897907" y="1997390"/>
                  <a:pt x="928862" y="1835739"/>
                  <a:pt x="935657" y="1673146"/>
                </a:cubicBezTo>
                <a:close/>
                <a:moveTo>
                  <a:pt x="935928" y="1493146"/>
                </a:moveTo>
                <a:cubicBezTo>
                  <a:pt x="928922" y="1345638"/>
                  <a:pt x="902278" y="1198995"/>
                  <a:pt x="856775" y="1056956"/>
                </a:cubicBezTo>
                <a:cubicBezTo>
                  <a:pt x="636768" y="1156959"/>
                  <a:pt x="439487" y="1304654"/>
                  <a:pt x="281464" y="1493146"/>
                </a:cubicBezTo>
                <a:close/>
                <a:moveTo>
                  <a:pt x="1469785" y="2515107"/>
                </a:moveTo>
                <a:cubicBezTo>
                  <a:pt x="1283000" y="2508124"/>
                  <a:pt x="1100523" y="2472287"/>
                  <a:pt x="927628" y="2411229"/>
                </a:cubicBezTo>
                <a:cubicBezTo>
                  <a:pt x="876831" y="2520843"/>
                  <a:pt x="814172" y="2626182"/>
                  <a:pt x="738220" y="2724387"/>
                </a:cubicBezTo>
                <a:cubicBezTo>
                  <a:pt x="944637" y="2881665"/>
                  <a:pt x="1196120" y="2982471"/>
                  <a:pt x="1469785" y="3005418"/>
                </a:cubicBezTo>
                <a:close/>
                <a:moveTo>
                  <a:pt x="1469785" y="1673146"/>
                </a:moveTo>
                <a:lnTo>
                  <a:pt x="1112275" y="1673146"/>
                </a:lnTo>
                <a:cubicBezTo>
                  <a:pt x="1105327" y="1858153"/>
                  <a:pt x="1070032" y="2042144"/>
                  <a:pt x="1008001" y="2219039"/>
                </a:cubicBezTo>
                <a:cubicBezTo>
                  <a:pt x="1155519" y="2270408"/>
                  <a:pt x="1310845" y="2300826"/>
                  <a:pt x="1469785" y="2307834"/>
                </a:cubicBezTo>
                <a:close/>
                <a:moveTo>
                  <a:pt x="1469785" y="898989"/>
                </a:moveTo>
                <a:cubicBezTo>
                  <a:pt x="1315103" y="907762"/>
                  <a:pt x="1164166" y="938783"/>
                  <a:pt x="1020939" y="990066"/>
                </a:cubicBezTo>
                <a:cubicBezTo>
                  <a:pt x="1074574" y="1153655"/>
                  <a:pt x="1105461" y="1322925"/>
                  <a:pt x="1112368" y="1493146"/>
                </a:cubicBezTo>
                <a:lnTo>
                  <a:pt x="1469785" y="1493146"/>
                </a:lnTo>
                <a:close/>
                <a:moveTo>
                  <a:pt x="1469785" y="182141"/>
                </a:moveTo>
                <a:cubicBezTo>
                  <a:pt x="1199839" y="204777"/>
                  <a:pt x="951477" y="303168"/>
                  <a:pt x="746615" y="456764"/>
                </a:cubicBezTo>
                <a:cubicBezTo>
                  <a:pt x="828296" y="562801"/>
                  <a:pt x="894225" y="677310"/>
                  <a:pt x="947434" y="796072"/>
                </a:cubicBezTo>
                <a:cubicBezTo>
                  <a:pt x="1113886" y="736067"/>
                  <a:pt x="1289644" y="700323"/>
                  <a:pt x="1469785" y="691530"/>
                </a:cubicBezTo>
                <a:close/>
                <a:moveTo>
                  <a:pt x="2150063" y="992171"/>
                </a:moveTo>
                <a:cubicBezTo>
                  <a:pt x="1990712" y="935501"/>
                  <a:pt x="1822242" y="902595"/>
                  <a:pt x="1649785" y="897224"/>
                </a:cubicBezTo>
                <a:lnTo>
                  <a:pt x="1649785" y="1493146"/>
                </a:lnTo>
                <a:lnTo>
                  <a:pt x="2063712" y="1493146"/>
                </a:lnTo>
                <a:cubicBezTo>
                  <a:pt x="2069089" y="1323887"/>
                  <a:pt x="2098366" y="1155330"/>
                  <a:pt x="2150063" y="992171"/>
                </a:cubicBezTo>
                <a:close/>
                <a:moveTo>
                  <a:pt x="2168848" y="2199110"/>
                </a:moveTo>
                <a:cubicBezTo>
                  <a:pt x="2108555" y="2028681"/>
                  <a:pt x="2073581" y="1851532"/>
                  <a:pt x="2065295" y="1673146"/>
                </a:cubicBezTo>
                <a:lnTo>
                  <a:pt x="1649785" y="1673146"/>
                </a:lnTo>
                <a:lnTo>
                  <a:pt x="1649785" y="2307299"/>
                </a:lnTo>
                <a:cubicBezTo>
                  <a:pt x="1829404" y="2299517"/>
                  <a:pt x="2004315" y="2261965"/>
                  <a:pt x="2168848" y="2199110"/>
                </a:cubicBezTo>
                <a:close/>
                <a:moveTo>
                  <a:pt x="2422394" y="446879"/>
                </a:moveTo>
                <a:cubicBezTo>
                  <a:pt x="2204309" y="287209"/>
                  <a:pt x="1938140" y="189883"/>
                  <a:pt x="1649785" y="178919"/>
                </a:cubicBezTo>
                <a:lnTo>
                  <a:pt x="1649785" y="689876"/>
                </a:lnTo>
                <a:cubicBezTo>
                  <a:pt x="1846998" y="695154"/>
                  <a:pt x="2039668" y="732502"/>
                  <a:pt x="2221721" y="797410"/>
                </a:cubicBezTo>
                <a:cubicBezTo>
                  <a:pt x="2275056" y="675360"/>
                  <a:pt x="2341760" y="557662"/>
                  <a:pt x="2422394" y="446879"/>
                </a:cubicBezTo>
                <a:close/>
                <a:moveTo>
                  <a:pt x="2447278" y="2722123"/>
                </a:moveTo>
                <a:cubicBezTo>
                  <a:pt x="2366121" y="2618714"/>
                  <a:pt x="2299534" y="2507403"/>
                  <a:pt x="2246145" y="2391362"/>
                </a:cubicBezTo>
                <a:cubicBezTo>
                  <a:pt x="2057375" y="2464119"/>
                  <a:pt x="1856285" y="2506958"/>
                  <a:pt x="1649785" y="2514779"/>
                </a:cubicBezTo>
                <a:lnTo>
                  <a:pt x="1649785" y="3008639"/>
                </a:lnTo>
                <a:cubicBezTo>
                  <a:pt x="1949198" y="2997255"/>
                  <a:pt x="2224691" y="2892757"/>
                  <a:pt x="2447278" y="2722123"/>
                </a:cubicBezTo>
                <a:close/>
                <a:moveTo>
                  <a:pt x="2878934" y="1493146"/>
                </a:moveTo>
                <a:cubicBezTo>
                  <a:pt x="2723190" y="1307255"/>
                  <a:pt x="2529440" y="1161128"/>
                  <a:pt x="2313862" y="1060620"/>
                </a:cubicBezTo>
                <a:cubicBezTo>
                  <a:pt x="2270535" y="1201714"/>
                  <a:pt x="2245604" y="1347104"/>
                  <a:pt x="2240109" y="1493146"/>
                </a:cubicBezTo>
                <a:close/>
                <a:moveTo>
                  <a:pt x="2890636" y="1673146"/>
                </a:moveTo>
                <a:lnTo>
                  <a:pt x="2241814" y="1673146"/>
                </a:lnTo>
                <a:cubicBezTo>
                  <a:pt x="2249736" y="1827102"/>
                  <a:pt x="2279520" y="1979973"/>
                  <a:pt x="2329964" y="2127513"/>
                </a:cubicBezTo>
                <a:cubicBezTo>
                  <a:pt x="2545677" y="2019923"/>
                  <a:pt x="2738160" y="1866413"/>
                  <a:pt x="2890636" y="1673146"/>
                </a:cubicBezTo>
                <a:close/>
                <a:moveTo>
                  <a:pt x="2973035" y="1284386"/>
                </a:moveTo>
                <a:cubicBezTo>
                  <a:pt x="2912066" y="1001840"/>
                  <a:pt x="2765308" y="751379"/>
                  <a:pt x="2561381" y="561108"/>
                </a:cubicBezTo>
                <a:cubicBezTo>
                  <a:pt x="2489321" y="656437"/>
                  <a:pt x="2431363" y="759225"/>
                  <a:pt x="2384553" y="865647"/>
                </a:cubicBezTo>
                <a:cubicBezTo>
                  <a:pt x="2604520" y="964977"/>
                  <a:pt x="2804622" y="1106677"/>
                  <a:pt x="2973035" y="1284386"/>
                </a:cubicBezTo>
                <a:close/>
                <a:moveTo>
                  <a:pt x="2974277" y="1897328"/>
                </a:moveTo>
                <a:cubicBezTo>
                  <a:pt x="2812488" y="2073933"/>
                  <a:pt x="2619878" y="2216690"/>
                  <a:pt x="2407486" y="2319665"/>
                </a:cubicBezTo>
                <a:cubicBezTo>
                  <a:pt x="2454169" y="2420503"/>
                  <a:pt x="2511856" y="2517376"/>
                  <a:pt x="2582047" y="2607468"/>
                </a:cubicBezTo>
                <a:cubicBezTo>
                  <a:pt x="2776399" y="2417974"/>
                  <a:pt x="2916061" y="2172750"/>
                  <a:pt x="2974277" y="1897328"/>
                </a:cubicBezTo>
                <a:close/>
                <a:moveTo>
                  <a:pt x="3185463" y="1593779"/>
                </a:moveTo>
                <a:cubicBezTo>
                  <a:pt x="3185463" y="2473999"/>
                  <a:pt x="2471904" y="3187558"/>
                  <a:pt x="1591684" y="3187558"/>
                </a:cubicBezTo>
                <a:cubicBezTo>
                  <a:pt x="738111" y="3187558"/>
                  <a:pt x="41261" y="2516549"/>
                  <a:pt x="1913" y="1673146"/>
                </a:cubicBezTo>
                <a:lnTo>
                  <a:pt x="0" y="1673146"/>
                </a:lnTo>
                <a:lnTo>
                  <a:pt x="0" y="1493146"/>
                </a:lnTo>
                <a:lnTo>
                  <a:pt x="2750" y="1493146"/>
                </a:lnTo>
                <a:cubicBezTo>
                  <a:pt x="50490" y="700174"/>
                  <a:pt x="679654" y="64473"/>
                  <a:pt x="1469785" y="6156"/>
                </a:cubicBezTo>
                <a:lnTo>
                  <a:pt x="1469785" y="0"/>
                </a:lnTo>
                <a:lnTo>
                  <a:pt x="1591684" y="0"/>
                </a:lnTo>
                <a:lnTo>
                  <a:pt x="1649785" y="0"/>
                </a:lnTo>
                <a:lnTo>
                  <a:pt x="1649785" y="2934"/>
                </a:lnTo>
                <a:cubicBezTo>
                  <a:pt x="2503127" y="31654"/>
                  <a:pt x="3185463" y="733032"/>
                  <a:pt x="3185463" y="159377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a:solidFill>
                <a:schemeClr val="tx1"/>
              </a:solidFill>
            </a:endParaRPr>
          </a:p>
        </p:txBody>
      </p:sp>
      <p:sp>
        <p:nvSpPr>
          <p:cNvPr id="7" name="TextBox 6"/>
          <p:cNvSpPr txBox="1"/>
          <p:nvPr/>
        </p:nvSpPr>
        <p:spPr>
          <a:xfrm>
            <a:off x="5297894" y="4123985"/>
            <a:ext cx="1273743" cy="523220"/>
          </a:xfrm>
          <a:prstGeom prst="rect">
            <a:avLst/>
          </a:prstGeom>
          <a:noFill/>
        </p:spPr>
        <p:txBody>
          <a:bodyPr wrap="square" rtlCol="0">
            <a:spAutoFit/>
          </a:bodyPr>
          <a:lstStyle/>
          <a:p>
            <a:pPr algn="ctr"/>
            <a:r>
              <a:rPr lang="en-US" altLang="ko-KR" sz="1400" b="1" dirty="0">
                <a:solidFill>
                  <a:schemeClr val="bg1"/>
                </a:solidFill>
                <a:latin typeface="Times New Roman" panose="02020603050405020304" pitchFamily="18" charset="0"/>
                <a:cs typeface="Times New Roman" panose="02020603050405020304" pitchFamily="18" charset="0"/>
              </a:rPr>
              <a:t>More Manpower</a:t>
            </a:r>
            <a:endParaRPr lang="ko-KR" altLang="en-US" sz="1400" b="1" dirty="0">
              <a:solidFill>
                <a:schemeClr val="bg1"/>
              </a:solidFill>
              <a:latin typeface="Times New Roman" panose="02020603050405020304" pitchFamily="18" charset="0"/>
              <a:cs typeface="Times New Roman" panose="02020603050405020304" pitchFamily="18" charset="0"/>
            </a:endParaRPr>
          </a:p>
        </p:txBody>
      </p:sp>
      <p:sp>
        <p:nvSpPr>
          <p:cNvPr id="11" name="TextBox 10"/>
          <p:cNvSpPr txBox="1"/>
          <p:nvPr/>
        </p:nvSpPr>
        <p:spPr>
          <a:xfrm>
            <a:off x="623392" y="1710410"/>
            <a:ext cx="4674501" cy="2062103"/>
          </a:xfrm>
          <a:prstGeom prst="rect">
            <a:avLst/>
          </a:prstGeom>
          <a:noFill/>
        </p:spPr>
        <p:txBody>
          <a:bodyPr wrap="square" rtlCol="0">
            <a:spAutoFit/>
          </a:bodyPr>
          <a:lstStyle/>
          <a:p>
            <a:pPr algn="just"/>
            <a:r>
              <a:rPr lang="en-US" sz="1600" dirty="0">
                <a:latin typeface="Times New Roman" panose="02020603050405020304" pitchFamily="18" charset="0"/>
                <a:cs typeface="Times New Roman" panose="02020603050405020304" pitchFamily="18" charset="0"/>
              </a:rPr>
              <a:t>Street light is poorly designed and inadequately maintained, there are large number of burned out lamps which leads to insecurity. There is a complaint register in every zonal office street light section. It is being maintained by the line inspector. The complaint received from public, councilors and corporation officials either over phone is in person being recorded in the complaint register.</a:t>
            </a:r>
            <a:endParaRPr lang="en-US" altLang="ko-KR" sz="1600"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12" name="TextBox 11"/>
          <p:cNvSpPr txBox="1"/>
          <p:nvPr/>
        </p:nvSpPr>
        <p:spPr>
          <a:xfrm>
            <a:off x="797658" y="4462744"/>
            <a:ext cx="3648405" cy="1384995"/>
          </a:xfrm>
          <a:prstGeom prst="rect">
            <a:avLst/>
          </a:prstGeom>
          <a:noFill/>
        </p:spPr>
        <p:txBody>
          <a:bodyPr wrap="square" rtlCol="0">
            <a:spAutoFit/>
          </a:bodyPr>
          <a:lstStyle/>
          <a:p>
            <a:pPr algn="just"/>
            <a:r>
              <a:rPr lang="en-US" sz="1400" dirty="0">
                <a:latin typeface="Times New Roman" panose="02020603050405020304" pitchFamily="18" charset="0"/>
                <a:cs typeface="Times New Roman" panose="02020603050405020304" pitchFamily="18" charset="0"/>
              </a:rPr>
              <a:t>The complaint thus entered is being handed over to the fieldwork man so as to rectify the complaints, the field staff will have the rounds in the respective areas twice in a week and the complaints about non burning are also being attended then and there.</a:t>
            </a:r>
            <a:endParaRPr lang="en-US" altLang="ko-KR" sz="1400"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117123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a:bodyPr>
          <a:lstStyle/>
          <a:p>
            <a:r>
              <a:rPr lang="en-US" altLang="ko-KR" sz="4000" dirty="0">
                <a:latin typeface="Times New Roman" panose="02020603050405020304" pitchFamily="18" charset="0"/>
                <a:cs typeface="Times New Roman" panose="02020603050405020304" pitchFamily="18" charset="0"/>
              </a:rPr>
              <a:t>Drawbacks of Existing system</a:t>
            </a:r>
            <a:endParaRPr lang="ko-KR" altLang="en-US" sz="4000" dirty="0">
              <a:latin typeface="Times New Roman" panose="02020603050405020304" pitchFamily="18" charset="0"/>
              <a:cs typeface="Times New Roman" panose="02020603050405020304" pitchFamily="18" charset="0"/>
            </a:endParaRPr>
          </a:p>
        </p:txBody>
      </p:sp>
      <p:grpSp>
        <p:nvGrpSpPr>
          <p:cNvPr id="7" name="Group 6"/>
          <p:cNvGrpSpPr/>
          <p:nvPr/>
        </p:nvGrpSpPr>
        <p:grpSpPr>
          <a:xfrm>
            <a:off x="4821192" y="2623644"/>
            <a:ext cx="1200000" cy="1200000"/>
            <a:chOff x="3563888" y="1923678"/>
            <a:chExt cx="900000" cy="900000"/>
          </a:xfrm>
        </p:grpSpPr>
        <p:sp>
          <p:nvSpPr>
            <p:cNvPr id="4" name="Rectangle 3"/>
            <p:cNvSpPr/>
            <p:nvPr/>
          </p:nvSpPr>
          <p:spPr>
            <a:xfrm>
              <a:off x="3563888" y="1923678"/>
              <a:ext cx="900000" cy="90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5" name="Right Triangle 4"/>
            <p:cNvSpPr/>
            <p:nvPr/>
          </p:nvSpPr>
          <p:spPr>
            <a:xfrm rot="16200000">
              <a:off x="3731757" y="2089433"/>
              <a:ext cx="648000" cy="648000"/>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solidFill>
                  <a:schemeClr val="bg1"/>
                </a:solidFill>
              </a:endParaRPr>
            </a:p>
          </p:txBody>
        </p:sp>
      </p:grpSp>
      <p:grpSp>
        <p:nvGrpSpPr>
          <p:cNvPr id="8" name="Group 7"/>
          <p:cNvGrpSpPr/>
          <p:nvPr/>
        </p:nvGrpSpPr>
        <p:grpSpPr>
          <a:xfrm rot="5400000">
            <a:off x="6168912" y="2287644"/>
            <a:ext cx="1536000" cy="1536000"/>
            <a:chOff x="3563888" y="1923678"/>
            <a:chExt cx="900000" cy="900000"/>
          </a:xfrm>
        </p:grpSpPr>
        <p:sp>
          <p:nvSpPr>
            <p:cNvPr id="9" name="Rectangle 8"/>
            <p:cNvSpPr/>
            <p:nvPr/>
          </p:nvSpPr>
          <p:spPr>
            <a:xfrm>
              <a:off x="3563888" y="1923678"/>
              <a:ext cx="900000" cy="900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dirty="0"/>
            </a:p>
          </p:txBody>
        </p:sp>
        <p:sp>
          <p:nvSpPr>
            <p:cNvPr id="10" name="Right Triangle 9"/>
            <p:cNvSpPr/>
            <p:nvPr/>
          </p:nvSpPr>
          <p:spPr>
            <a:xfrm rot="16200000">
              <a:off x="3731757" y="2089433"/>
              <a:ext cx="648000" cy="648000"/>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solidFill>
                  <a:schemeClr val="bg1"/>
                </a:solidFill>
              </a:endParaRPr>
            </a:p>
          </p:txBody>
        </p:sp>
      </p:grpSp>
      <p:grpSp>
        <p:nvGrpSpPr>
          <p:cNvPr id="11" name="Group 10"/>
          <p:cNvGrpSpPr/>
          <p:nvPr/>
        </p:nvGrpSpPr>
        <p:grpSpPr>
          <a:xfrm rot="10800000">
            <a:off x="6168912" y="3973363"/>
            <a:ext cx="960000" cy="960000"/>
            <a:chOff x="3563888" y="1923678"/>
            <a:chExt cx="900000" cy="900000"/>
          </a:xfrm>
        </p:grpSpPr>
        <p:sp>
          <p:nvSpPr>
            <p:cNvPr id="12" name="Rectangle 11"/>
            <p:cNvSpPr/>
            <p:nvPr/>
          </p:nvSpPr>
          <p:spPr>
            <a:xfrm>
              <a:off x="3563888" y="1923678"/>
              <a:ext cx="900000" cy="90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dirty="0"/>
            </a:p>
          </p:txBody>
        </p:sp>
        <p:sp>
          <p:nvSpPr>
            <p:cNvPr id="13" name="Right Triangle 12"/>
            <p:cNvSpPr/>
            <p:nvPr/>
          </p:nvSpPr>
          <p:spPr>
            <a:xfrm rot="16200000">
              <a:off x="3731757" y="2089433"/>
              <a:ext cx="648000" cy="648000"/>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solidFill>
                  <a:schemeClr val="bg1"/>
                </a:solidFill>
              </a:endParaRPr>
            </a:p>
          </p:txBody>
        </p:sp>
      </p:grpSp>
      <p:grpSp>
        <p:nvGrpSpPr>
          <p:cNvPr id="14" name="Group 13"/>
          <p:cNvGrpSpPr/>
          <p:nvPr/>
        </p:nvGrpSpPr>
        <p:grpSpPr>
          <a:xfrm rot="16200000">
            <a:off x="4677149" y="3973365"/>
            <a:ext cx="1344044" cy="1344044"/>
            <a:chOff x="3563888" y="1923678"/>
            <a:chExt cx="900000" cy="900000"/>
          </a:xfrm>
        </p:grpSpPr>
        <p:sp>
          <p:nvSpPr>
            <p:cNvPr id="15" name="Rectangle 14"/>
            <p:cNvSpPr/>
            <p:nvPr/>
          </p:nvSpPr>
          <p:spPr>
            <a:xfrm>
              <a:off x="3563888" y="1923678"/>
              <a:ext cx="900000" cy="900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dirty="0"/>
            </a:p>
          </p:txBody>
        </p:sp>
        <p:sp>
          <p:nvSpPr>
            <p:cNvPr id="16" name="Right Triangle 15"/>
            <p:cNvSpPr/>
            <p:nvPr/>
          </p:nvSpPr>
          <p:spPr>
            <a:xfrm rot="16200000">
              <a:off x="3731757" y="2089433"/>
              <a:ext cx="648000" cy="648000"/>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solidFill>
                  <a:schemeClr val="bg1"/>
                </a:solidFill>
              </a:endParaRPr>
            </a:p>
          </p:txBody>
        </p:sp>
      </p:grpSp>
      <p:sp>
        <p:nvSpPr>
          <p:cNvPr id="17" name="TextBox 16"/>
          <p:cNvSpPr txBox="1"/>
          <p:nvPr/>
        </p:nvSpPr>
        <p:spPr>
          <a:xfrm>
            <a:off x="5366797" y="3181664"/>
            <a:ext cx="537183" cy="502766"/>
          </a:xfrm>
          <a:prstGeom prst="rect">
            <a:avLst/>
          </a:prstGeom>
          <a:noFill/>
        </p:spPr>
        <p:txBody>
          <a:bodyPr wrap="square" rtlCol="0">
            <a:spAutoFit/>
          </a:bodyPr>
          <a:lstStyle/>
          <a:p>
            <a:pPr algn="ctr"/>
            <a:r>
              <a:rPr lang="en-US" altLang="ko-KR" sz="2667" b="1" dirty="0">
                <a:solidFill>
                  <a:schemeClr val="accent1"/>
                </a:solidFill>
                <a:cs typeface="Arial" pitchFamily="34" charset="0"/>
              </a:rPr>
              <a:t>A</a:t>
            </a:r>
            <a:endParaRPr lang="ko-KR" altLang="en-US" sz="2667" b="1" dirty="0">
              <a:solidFill>
                <a:schemeClr val="accent1"/>
              </a:solidFill>
              <a:cs typeface="Arial" pitchFamily="34" charset="0"/>
            </a:endParaRPr>
          </a:p>
        </p:txBody>
      </p:sp>
      <p:sp>
        <p:nvSpPr>
          <p:cNvPr id="18" name="TextBox 17"/>
          <p:cNvSpPr txBox="1"/>
          <p:nvPr/>
        </p:nvSpPr>
        <p:spPr>
          <a:xfrm>
            <a:off x="6311066" y="3128725"/>
            <a:ext cx="537183" cy="502766"/>
          </a:xfrm>
          <a:prstGeom prst="rect">
            <a:avLst/>
          </a:prstGeom>
          <a:noFill/>
        </p:spPr>
        <p:txBody>
          <a:bodyPr wrap="square" rtlCol="0">
            <a:spAutoFit/>
          </a:bodyPr>
          <a:lstStyle/>
          <a:p>
            <a:pPr algn="ctr"/>
            <a:r>
              <a:rPr lang="en-US" altLang="ko-KR" sz="2667" b="1" dirty="0">
                <a:solidFill>
                  <a:schemeClr val="accent1"/>
                </a:solidFill>
                <a:cs typeface="Arial" pitchFamily="34" charset="0"/>
              </a:rPr>
              <a:t>B</a:t>
            </a:r>
            <a:endParaRPr lang="ko-KR" altLang="en-US" sz="2667" b="1" dirty="0">
              <a:solidFill>
                <a:schemeClr val="accent1"/>
              </a:solidFill>
              <a:cs typeface="Arial" pitchFamily="34" charset="0"/>
            </a:endParaRPr>
          </a:p>
        </p:txBody>
      </p:sp>
      <p:sp>
        <p:nvSpPr>
          <p:cNvPr id="19" name="TextBox 18"/>
          <p:cNvSpPr txBox="1"/>
          <p:nvPr/>
        </p:nvSpPr>
        <p:spPr>
          <a:xfrm>
            <a:off x="5366797" y="4099004"/>
            <a:ext cx="537183" cy="502766"/>
          </a:xfrm>
          <a:prstGeom prst="rect">
            <a:avLst/>
          </a:prstGeom>
          <a:noFill/>
        </p:spPr>
        <p:txBody>
          <a:bodyPr wrap="square" rtlCol="0">
            <a:spAutoFit/>
          </a:bodyPr>
          <a:lstStyle/>
          <a:p>
            <a:pPr algn="ctr"/>
            <a:r>
              <a:rPr lang="en-US" altLang="ko-KR" sz="2667" b="1" dirty="0">
                <a:solidFill>
                  <a:schemeClr val="accent1"/>
                </a:solidFill>
                <a:cs typeface="Arial" pitchFamily="34" charset="0"/>
              </a:rPr>
              <a:t>C</a:t>
            </a:r>
            <a:endParaRPr lang="ko-KR" altLang="en-US" sz="2667" b="1" dirty="0">
              <a:solidFill>
                <a:schemeClr val="accent1"/>
              </a:solidFill>
              <a:cs typeface="Arial" pitchFamily="34" charset="0"/>
            </a:endParaRPr>
          </a:p>
        </p:txBody>
      </p:sp>
      <p:sp>
        <p:nvSpPr>
          <p:cNvPr id="20" name="TextBox 19"/>
          <p:cNvSpPr txBox="1"/>
          <p:nvPr/>
        </p:nvSpPr>
        <p:spPr>
          <a:xfrm>
            <a:off x="6184443" y="3994641"/>
            <a:ext cx="537183" cy="502766"/>
          </a:xfrm>
          <a:prstGeom prst="rect">
            <a:avLst/>
          </a:prstGeom>
          <a:noFill/>
        </p:spPr>
        <p:txBody>
          <a:bodyPr wrap="square" rtlCol="0">
            <a:spAutoFit/>
          </a:bodyPr>
          <a:lstStyle/>
          <a:p>
            <a:pPr algn="ctr"/>
            <a:r>
              <a:rPr lang="en-US" altLang="ko-KR" sz="2667" b="1" dirty="0">
                <a:solidFill>
                  <a:schemeClr val="accent1"/>
                </a:solidFill>
                <a:cs typeface="Arial" pitchFamily="34" charset="0"/>
              </a:rPr>
              <a:t>D</a:t>
            </a:r>
            <a:endParaRPr lang="ko-KR" altLang="en-US" sz="2667" b="1" dirty="0">
              <a:solidFill>
                <a:schemeClr val="accent1"/>
              </a:solidFill>
              <a:cs typeface="Arial" pitchFamily="34" charset="0"/>
            </a:endParaRPr>
          </a:p>
        </p:txBody>
      </p:sp>
      <p:sp>
        <p:nvSpPr>
          <p:cNvPr id="21" name="Rectangle 9"/>
          <p:cNvSpPr/>
          <p:nvPr/>
        </p:nvSpPr>
        <p:spPr>
          <a:xfrm>
            <a:off x="4974289" y="2771307"/>
            <a:ext cx="430207" cy="402712"/>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22" name="Rectangle 16"/>
          <p:cNvSpPr/>
          <p:nvPr/>
        </p:nvSpPr>
        <p:spPr>
          <a:xfrm rot="2700000">
            <a:off x="4942407" y="4612519"/>
            <a:ext cx="325931" cy="584332"/>
          </a:xfrm>
          <a:custGeom>
            <a:avLst/>
            <a:gdLst/>
            <a:ahLst/>
            <a:cxnLst/>
            <a:rect l="l" t="t" r="r" b="b"/>
            <a:pathLst>
              <a:path w="2232248" h="4001999">
                <a:moveTo>
                  <a:pt x="1116887" y="0"/>
                </a:moveTo>
                <a:cubicBezTo>
                  <a:pt x="1270748" y="4762"/>
                  <a:pt x="1433283" y="120651"/>
                  <a:pt x="1447291" y="308459"/>
                </a:cubicBezTo>
                <a:cubicBezTo>
                  <a:pt x="1483174" y="544979"/>
                  <a:pt x="1283237" y="603082"/>
                  <a:pt x="1339988" y="887363"/>
                </a:cubicBezTo>
                <a:lnTo>
                  <a:pt x="2232248" y="887363"/>
                </a:lnTo>
                <a:lnTo>
                  <a:pt x="2232248" y="1778237"/>
                </a:lnTo>
                <a:cubicBezTo>
                  <a:pt x="1956566" y="1829261"/>
                  <a:pt x="1897086" y="1634366"/>
                  <a:pt x="1663321" y="1669832"/>
                </a:cubicBezTo>
                <a:cubicBezTo>
                  <a:pt x="1475513" y="1683840"/>
                  <a:pt x="1359624" y="1846375"/>
                  <a:pt x="1354862" y="2000236"/>
                </a:cubicBezTo>
                <a:cubicBezTo>
                  <a:pt x="1358037" y="2135389"/>
                  <a:pt x="1477787" y="2334920"/>
                  <a:pt x="1701420" y="2336507"/>
                </a:cubicBezTo>
                <a:cubicBezTo>
                  <a:pt x="1972077" y="2308709"/>
                  <a:pt x="1932339" y="2176007"/>
                  <a:pt x="2232248" y="2187989"/>
                </a:cubicBezTo>
                <a:lnTo>
                  <a:pt x="2232248" y="3119611"/>
                </a:lnTo>
                <a:lnTo>
                  <a:pt x="1303259" y="3119611"/>
                </a:lnTo>
                <a:cubicBezTo>
                  <a:pt x="1289664" y="3424971"/>
                  <a:pt x="1423682" y="3383289"/>
                  <a:pt x="1451633" y="3655441"/>
                </a:cubicBezTo>
                <a:cubicBezTo>
                  <a:pt x="1450046" y="3879074"/>
                  <a:pt x="1250515" y="3998824"/>
                  <a:pt x="1115362" y="4001999"/>
                </a:cubicBezTo>
                <a:cubicBezTo>
                  <a:pt x="961501" y="3997237"/>
                  <a:pt x="798966" y="3881348"/>
                  <a:pt x="784958" y="3693540"/>
                </a:cubicBezTo>
                <a:cubicBezTo>
                  <a:pt x="749282" y="3458385"/>
                  <a:pt x="946712" y="3399594"/>
                  <a:pt x="892811" y="3119611"/>
                </a:cubicBezTo>
                <a:lnTo>
                  <a:pt x="0" y="3119611"/>
                </a:lnTo>
                <a:lnTo>
                  <a:pt x="0" y="2203607"/>
                </a:lnTo>
                <a:cubicBezTo>
                  <a:pt x="285884" y="2145799"/>
                  <a:pt x="343730" y="2346665"/>
                  <a:pt x="580754" y="2310706"/>
                </a:cubicBezTo>
                <a:cubicBezTo>
                  <a:pt x="768562" y="2296698"/>
                  <a:pt x="884451" y="2134163"/>
                  <a:pt x="889213" y="1980302"/>
                </a:cubicBezTo>
                <a:cubicBezTo>
                  <a:pt x="886038" y="1845149"/>
                  <a:pt x="766288" y="1645618"/>
                  <a:pt x="542655" y="1644031"/>
                </a:cubicBezTo>
                <a:cubicBezTo>
                  <a:pt x="268493" y="1672188"/>
                  <a:pt x="312817" y="1807984"/>
                  <a:pt x="0" y="1792208"/>
                </a:cubicBezTo>
                <a:lnTo>
                  <a:pt x="0" y="887363"/>
                </a:lnTo>
                <a:lnTo>
                  <a:pt x="928847" y="887363"/>
                </a:lnTo>
                <a:cubicBezTo>
                  <a:pt x="944034" y="576570"/>
                  <a:pt x="808718" y="620178"/>
                  <a:pt x="780616" y="346558"/>
                </a:cubicBezTo>
                <a:cubicBezTo>
                  <a:pt x="782203" y="122925"/>
                  <a:pt x="981734" y="3175"/>
                  <a:pt x="111688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23" name="Oval 21"/>
          <p:cNvSpPr>
            <a:spLocks noChangeAspect="1"/>
          </p:cNvSpPr>
          <p:nvPr/>
        </p:nvSpPr>
        <p:spPr>
          <a:xfrm>
            <a:off x="6977988" y="2529332"/>
            <a:ext cx="521955" cy="526313"/>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a:p>
        </p:txBody>
      </p:sp>
      <p:sp>
        <p:nvSpPr>
          <p:cNvPr id="24" name="Rounded Rectangle 27"/>
          <p:cNvSpPr/>
          <p:nvPr/>
        </p:nvSpPr>
        <p:spPr>
          <a:xfrm>
            <a:off x="6595883" y="4494227"/>
            <a:ext cx="393571" cy="302316"/>
          </a:xfrm>
          <a:custGeom>
            <a:avLst/>
            <a:gdLst/>
            <a:ahLst/>
            <a:cxnLst/>
            <a:rect l="l" t="t" r="r" b="b"/>
            <a:pathLst>
              <a:path w="3186824" h="2447912">
                <a:moveTo>
                  <a:pt x="1917737" y="1021643"/>
                </a:moveTo>
                <a:cubicBezTo>
                  <a:pt x="2188548" y="1021643"/>
                  <a:pt x="2408083" y="1241178"/>
                  <a:pt x="2408083" y="1511989"/>
                </a:cubicBezTo>
                <a:cubicBezTo>
                  <a:pt x="2408083" y="1782800"/>
                  <a:pt x="2188548" y="2002335"/>
                  <a:pt x="1917737" y="2002335"/>
                </a:cubicBezTo>
                <a:cubicBezTo>
                  <a:pt x="1646926" y="2002335"/>
                  <a:pt x="1427391" y="1782800"/>
                  <a:pt x="1427391" y="1511989"/>
                </a:cubicBezTo>
                <a:cubicBezTo>
                  <a:pt x="1427391" y="1241178"/>
                  <a:pt x="1646926" y="1021643"/>
                  <a:pt x="1917737" y="1021643"/>
                </a:cubicBezTo>
                <a:close/>
                <a:moveTo>
                  <a:pt x="1917737" y="827913"/>
                </a:moveTo>
                <a:cubicBezTo>
                  <a:pt x="1539932" y="827913"/>
                  <a:pt x="1233661" y="1134184"/>
                  <a:pt x="1233661" y="1511989"/>
                </a:cubicBezTo>
                <a:cubicBezTo>
                  <a:pt x="1233661" y="1889794"/>
                  <a:pt x="1539932" y="2196065"/>
                  <a:pt x="1917737" y="2196065"/>
                </a:cubicBezTo>
                <a:cubicBezTo>
                  <a:pt x="2295542" y="2196065"/>
                  <a:pt x="2601813" y="1889794"/>
                  <a:pt x="2601813" y="1511989"/>
                </a:cubicBezTo>
                <a:cubicBezTo>
                  <a:pt x="2601813" y="1134184"/>
                  <a:pt x="2295542" y="827913"/>
                  <a:pt x="1917737" y="827913"/>
                </a:cubicBezTo>
                <a:close/>
                <a:moveTo>
                  <a:pt x="1112286" y="675885"/>
                </a:moveTo>
                <a:lnTo>
                  <a:pt x="1112286" y="830188"/>
                </a:lnTo>
                <a:lnTo>
                  <a:pt x="1328310" y="830188"/>
                </a:lnTo>
                <a:lnTo>
                  <a:pt x="1328310" y="675885"/>
                </a:lnTo>
                <a:close/>
                <a:moveTo>
                  <a:pt x="2586084" y="626422"/>
                </a:moveTo>
                <a:lnTo>
                  <a:pt x="2586084" y="830188"/>
                </a:lnTo>
                <a:lnTo>
                  <a:pt x="3001340" y="830188"/>
                </a:lnTo>
                <a:lnTo>
                  <a:pt x="3001340" y="626422"/>
                </a:lnTo>
                <a:close/>
                <a:moveTo>
                  <a:pt x="1593701" y="108218"/>
                </a:moveTo>
                <a:lnTo>
                  <a:pt x="1593701" y="432905"/>
                </a:lnTo>
                <a:lnTo>
                  <a:pt x="2241773" y="432905"/>
                </a:lnTo>
                <a:lnTo>
                  <a:pt x="2241773" y="108218"/>
                </a:lnTo>
                <a:close/>
                <a:moveTo>
                  <a:pt x="1452512" y="0"/>
                </a:moveTo>
                <a:lnTo>
                  <a:pt x="2382963" y="0"/>
                </a:lnTo>
                <a:cubicBezTo>
                  <a:pt x="2433311" y="0"/>
                  <a:pt x="2474127" y="40816"/>
                  <a:pt x="2474127" y="91164"/>
                </a:cubicBezTo>
                <a:lnTo>
                  <a:pt x="2474127" y="432905"/>
                </a:lnTo>
                <a:lnTo>
                  <a:pt x="2933014" y="432905"/>
                </a:lnTo>
                <a:cubicBezTo>
                  <a:pt x="3073189" y="432905"/>
                  <a:pt x="3186824" y="546540"/>
                  <a:pt x="3186824" y="686715"/>
                </a:cubicBezTo>
                <a:lnTo>
                  <a:pt x="3186824" y="2194102"/>
                </a:lnTo>
                <a:cubicBezTo>
                  <a:pt x="3186824" y="2334277"/>
                  <a:pt x="3073189" y="2447912"/>
                  <a:pt x="2933014" y="2447912"/>
                </a:cubicBezTo>
                <a:lnTo>
                  <a:pt x="253810" y="2447912"/>
                </a:lnTo>
                <a:cubicBezTo>
                  <a:pt x="113635" y="2447912"/>
                  <a:pt x="0" y="2334277"/>
                  <a:pt x="0" y="2194102"/>
                </a:cubicBezTo>
                <a:lnTo>
                  <a:pt x="0" y="686715"/>
                </a:lnTo>
                <a:cubicBezTo>
                  <a:pt x="0" y="546540"/>
                  <a:pt x="113635" y="432905"/>
                  <a:pt x="253810" y="432905"/>
                </a:cubicBezTo>
                <a:lnTo>
                  <a:pt x="307082" y="432905"/>
                </a:lnTo>
                <a:lnTo>
                  <a:pt x="307082" y="313169"/>
                </a:lnTo>
                <a:cubicBezTo>
                  <a:pt x="307082" y="287995"/>
                  <a:pt x="327490" y="267587"/>
                  <a:pt x="352664" y="267587"/>
                </a:cubicBezTo>
                <a:lnTo>
                  <a:pt x="817888" y="267587"/>
                </a:lnTo>
                <a:cubicBezTo>
                  <a:pt x="843062" y="267587"/>
                  <a:pt x="863470" y="287995"/>
                  <a:pt x="863470" y="313169"/>
                </a:cubicBezTo>
                <a:lnTo>
                  <a:pt x="863470" y="432905"/>
                </a:lnTo>
                <a:lnTo>
                  <a:pt x="1361348" y="432905"/>
                </a:lnTo>
                <a:lnTo>
                  <a:pt x="1361348" y="91164"/>
                </a:lnTo>
                <a:cubicBezTo>
                  <a:pt x="1361348" y="40816"/>
                  <a:pt x="1402164" y="0"/>
                  <a:pt x="145251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a:p>
        </p:txBody>
      </p:sp>
      <p:sp>
        <p:nvSpPr>
          <p:cNvPr id="27" name="TextBox 26"/>
          <p:cNvSpPr txBox="1"/>
          <p:nvPr/>
        </p:nvSpPr>
        <p:spPr>
          <a:xfrm>
            <a:off x="722872" y="2371361"/>
            <a:ext cx="3385977" cy="1569660"/>
          </a:xfrm>
          <a:prstGeom prst="rect">
            <a:avLst/>
          </a:prstGeom>
          <a:noFill/>
        </p:spPr>
        <p:txBody>
          <a:bodyPr wrap="square" rtlCol="0">
            <a:spAutoFit/>
          </a:bodyPr>
          <a:lstStyle/>
          <a:p>
            <a:pPr algn="r"/>
            <a:r>
              <a:rPr lang="en-US" altLang="ko-KR" sz="2400" b="1" dirty="0">
                <a:solidFill>
                  <a:schemeClr val="tx1">
                    <a:lumMod val="75000"/>
                    <a:lumOff val="25000"/>
                  </a:schemeClr>
                </a:solidFill>
                <a:latin typeface="Times New Roman" panose="02020603050405020304" pitchFamily="18" charset="0"/>
                <a:cs typeface="Times New Roman" panose="02020603050405020304" pitchFamily="18" charset="0"/>
              </a:rPr>
              <a:t>Manually Switching ON/OFF of Street Lights</a:t>
            </a:r>
          </a:p>
          <a:p>
            <a:pPr algn="r"/>
            <a:endParaRPr lang="ko-KR" altLang="en-US" sz="2400" b="1"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30" name="TextBox 29"/>
          <p:cNvSpPr txBox="1"/>
          <p:nvPr/>
        </p:nvSpPr>
        <p:spPr>
          <a:xfrm>
            <a:off x="722872" y="4771629"/>
            <a:ext cx="3385977" cy="1200329"/>
          </a:xfrm>
          <a:prstGeom prst="rect">
            <a:avLst/>
          </a:prstGeom>
          <a:noFill/>
        </p:spPr>
        <p:txBody>
          <a:bodyPr wrap="square" rtlCol="0">
            <a:spAutoFit/>
          </a:bodyPr>
          <a:lstStyle/>
          <a:p>
            <a:pPr algn="r"/>
            <a:r>
              <a:rPr lang="en-US" altLang="ko-KR" sz="2400" b="1" dirty="0">
                <a:solidFill>
                  <a:schemeClr val="tx1">
                    <a:lumMod val="75000"/>
                    <a:lumOff val="25000"/>
                  </a:schemeClr>
                </a:solidFill>
                <a:latin typeface="Times New Roman" panose="02020603050405020304" pitchFamily="18" charset="0"/>
                <a:cs typeface="Times New Roman" panose="02020603050405020304" pitchFamily="18" charset="0"/>
              </a:rPr>
              <a:t>More Energy Consumption</a:t>
            </a:r>
          </a:p>
          <a:p>
            <a:pPr algn="r"/>
            <a:endParaRPr lang="ko-KR" altLang="en-US" sz="2400" b="1"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33" name="TextBox 32"/>
          <p:cNvSpPr txBox="1"/>
          <p:nvPr/>
        </p:nvSpPr>
        <p:spPr>
          <a:xfrm>
            <a:off x="8154894" y="2371362"/>
            <a:ext cx="3385977" cy="461665"/>
          </a:xfrm>
          <a:prstGeom prst="rect">
            <a:avLst/>
          </a:prstGeom>
          <a:noFill/>
        </p:spPr>
        <p:txBody>
          <a:bodyPr wrap="square" rtlCol="0">
            <a:spAutoFit/>
          </a:bodyPr>
          <a:lstStyle/>
          <a:p>
            <a:r>
              <a:rPr lang="en-US" altLang="ko-KR" sz="2400" b="1" dirty="0">
                <a:solidFill>
                  <a:schemeClr val="tx1">
                    <a:lumMod val="75000"/>
                    <a:lumOff val="25000"/>
                  </a:schemeClr>
                </a:solidFill>
                <a:latin typeface="Times New Roman" panose="02020603050405020304" pitchFamily="18" charset="0"/>
                <a:cs typeface="Times New Roman" panose="02020603050405020304" pitchFamily="18" charset="0"/>
              </a:rPr>
              <a:t>High Expense</a:t>
            </a:r>
            <a:endParaRPr lang="ko-KR" altLang="en-US" sz="2400" b="1"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36" name="TextBox 35"/>
          <p:cNvSpPr txBox="1"/>
          <p:nvPr/>
        </p:nvSpPr>
        <p:spPr>
          <a:xfrm>
            <a:off x="8154894" y="4771628"/>
            <a:ext cx="3385977" cy="461665"/>
          </a:xfrm>
          <a:prstGeom prst="rect">
            <a:avLst/>
          </a:prstGeom>
          <a:noFill/>
        </p:spPr>
        <p:txBody>
          <a:bodyPr wrap="square" rtlCol="0">
            <a:spAutoFit/>
          </a:bodyPr>
          <a:lstStyle/>
          <a:p>
            <a:r>
              <a:rPr lang="en-US" altLang="ko-KR" sz="2400" b="1" dirty="0">
                <a:solidFill>
                  <a:schemeClr val="tx1">
                    <a:lumMod val="75000"/>
                    <a:lumOff val="25000"/>
                  </a:schemeClr>
                </a:solidFill>
                <a:latin typeface="Times New Roman" panose="02020603050405020304" pitchFamily="18" charset="0"/>
                <a:cs typeface="Times New Roman" panose="02020603050405020304" pitchFamily="18" charset="0"/>
              </a:rPr>
              <a:t>More Manpower</a:t>
            </a:r>
            <a:endParaRPr lang="ko-KR" altLang="en-US" sz="2400" b="1"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378943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rame 16"/>
          <p:cNvSpPr/>
          <p:nvPr/>
        </p:nvSpPr>
        <p:spPr>
          <a:xfrm>
            <a:off x="287355" y="236504"/>
            <a:ext cx="11617291" cy="6384992"/>
          </a:xfrm>
          <a:prstGeom prst="frame">
            <a:avLst>
              <a:gd name="adj1" fmla="val 890"/>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solidFill>
                <a:schemeClr val="tx1"/>
              </a:solidFill>
            </a:endParaRPr>
          </a:p>
        </p:txBody>
      </p:sp>
      <p:sp>
        <p:nvSpPr>
          <p:cNvPr id="14" name="Rectangle 13"/>
          <p:cNvSpPr/>
          <p:nvPr/>
        </p:nvSpPr>
        <p:spPr>
          <a:xfrm>
            <a:off x="8869033" y="0"/>
            <a:ext cx="2688299"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20" name="Text Placeholder 1"/>
          <p:cNvSpPr txBox="1">
            <a:spLocks/>
          </p:cNvSpPr>
          <p:nvPr/>
        </p:nvSpPr>
        <p:spPr>
          <a:xfrm>
            <a:off x="9018523" y="1028403"/>
            <a:ext cx="2400267" cy="1920544"/>
          </a:xfrm>
          <a:prstGeom prst="rect">
            <a:avLst/>
          </a:prstGeom>
        </p:spPr>
        <p:txBody>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buNone/>
            </a:pPr>
            <a:endParaRPr lang="ko-KR" altLang="en-US" sz="3733" b="1" dirty="0">
              <a:solidFill>
                <a:schemeClr val="bg1"/>
              </a:solidFill>
              <a:latin typeface="+mj-lt"/>
              <a:cs typeface="Arial" pitchFamily="34" charset="0"/>
            </a:endParaRPr>
          </a:p>
        </p:txBody>
      </p:sp>
      <p:grpSp>
        <p:nvGrpSpPr>
          <p:cNvPr id="21" name="Group 20"/>
          <p:cNvGrpSpPr/>
          <p:nvPr/>
        </p:nvGrpSpPr>
        <p:grpSpPr>
          <a:xfrm>
            <a:off x="815413" y="922179"/>
            <a:ext cx="7584843" cy="4518892"/>
            <a:chOff x="3687661" y="1203598"/>
            <a:chExt cx="2252491" cy="3389169"/>
          </a:xfrm>
        </p:grpSpPr>
        <p:sp>
          <p:nvSpPr>
            <p:cNvPr id="22" name="TextBox 21"/>
            <p:cNvSpPr txBox="1"/>
            <p:nvPr/>
          </p:nvSpPr>
          <p:spPr>
            <a:xfrm>
              <a:off x="3687661" y="1568862"/>
              <a:ext cx="2252491" cy="3023905"/>
            </a:xfrm>
            <a:prstGeom prst="rect">
              <a:avLst/>
            </a:prstGeom>
            <a:noFill/>
          </p:spPr>
          <p:txBody>
            <a:bodyPr wrap="square" rtlCol="0">
              <a:spAutoFit/>
            </a:bodyPr>
            <a:lstStyle/>
            <a:p>
              <a:pPr marL="228594" indent="-228594"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Automatic Street Light Control System Using Microcontroller aims at designing executing the advanced development in embedded systems for energy saving of street lights.</a:t>
              </a:r>
            </a:p>
            <a:p>
              <a:pPr algn="just"/>
              <a:r>
                <a:rPr lang="en-US" sz="1600" dirty="0">
                  <a:latin typeface="Times New Roman" panose="02020603050405020304" pitchFamily="18" charset="0"/>
                  <a:cs typeface="Times New Roman" panose="02020603050405020304" pitchFamily="18" charset="0"/>
                </a:rPr>
                <a:t> </a:t>
              </a:r>
            </a:p>
            <a:p>
              <a:pPr marL="228594" indent="-228594"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Smart Street Light Monitoring and Controlling gives the best solution for electrical </a:t>
              </a:r>
            </a:p>
            <a:p>
              <a:pPr algn="just"/>
              <a:r>
                <a:rPr lang="en-US" sz="1600" dirty="0">
                  <a:latin typeface="Times New Roman" panose="02020603050405020304" pitchFamily="18" charset="0"/>
                  <a:cs typeface="Times New Roman" panose="02020603050405020304" pitchFamily="18" charset="0"/>
                </a:rPr>
                <a:t>     power wastage. Also manual operation of the lighting system is completely eliminated.</a:t>
              </a:r>
            </a:p>
            <a:p>
              <a:pPr marL="228594" indent="-228594" algn="just">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a:p>
              <a:pPr marL="228594" indent="-228594"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In here three sensors are used which are Light Dependent Resistor LDR sensor to indicate a day/night time and the PIR sensors to detect the movement on the street and ACS712 current sensor used for sensing the total consumption of current . </a:t>
              </a:r>
            </a:p>
            <a:p>
              <a:pPr marL="228594" indent="-228594" algn="just">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a:p>
              <a:pPr marL="228594" indent="-228594"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The microcontroller 328 is used as brain to control the street light system, where the programming language used for developing the software to the microcontroller is C-language.</a:t>
              </a:r>
            </a:p>
            <a:p>
              <a:pPr marL="228594" indent="-228594"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The purpose of this work is to describe the Intelligent Street Lighting (ISL) system, a first approach to accomplish the demand for flexible public lighting systems. </a:t>
              </a:r>
            </a:p>
          </p:txBody>
        </p:sp>
        <p:sp>
          <p:nvSpPr>
            <p:cNvPr id="23" name="TextBox 22"/>
            <p:cNvSpPr txBox="1"/>
            <p:nvPr/>
          </p:nvSpPr>
          <p:spPr>
            <a:xfrm>
              <a:off x="3687661" y="1203598"/>
              <a:ext cx="2252491" cy="377075"/>
            </a:xfrm>
            <a:prstGeom prst="rect">
              <a:avLst/>
            </a:prstGeom>
            <a:noFill/>
          </p:spPr>
          <p:txBody>
            <a:bodyPr wrap="square" rtlCol="0">
              <a:spAutoFit/>
            </a:bodyPr>
            <a:lstStyle/>
            <a:p>
              <a:pPr algn="ctr"/>
              <a:r>
                <a:rPr lang="en-US" altLang="ko-KR" sz="2667" b="1" dirty="0">
                  <a:solidFill>
                    <a:schemeClr val="tx1">
                      <a:lumMod val="75000"/>
                      <a:lumOff val="25000"/>
                    </a:schemeClr>
                  </a:solidFill>
                  <a:latin typeface="Times New Roman" panose="02020603050405020304" pitchFamily="18" charset="0"/>
                  <a:cs typeface="Times New Roman" panose="02020603050405020304" pitchFamily="18" charset="0"/>
                </a:rPr>
                <a:t>PROPOSED SYSTEM</a:t>
              </a:r>
              <a:endParaRPr lang="ko-KR" altLang="en-US" sz="2667" b="1"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grpSp>
      <p:grpSp>
        <p:nvGrpSpPr>
          <p:cNvPr id="8" name="그룹 5">
            <a:extLst>
              <a:ext uri="{FF2B5EF4-FFF2-40B4-BE49-F238E27FC236}">
                <a16:creationId xmlns:a16="http://schemas.microsoft.com/office/drawing/2014/main" id="{16F823AF-7CC5-42FD-B731-94EDF8D54000}"/>
              </a:ext>
            </a:extLst>
          </p:cNvPr>
          <p:cNvGrpSpPr/>
          <p:nvPr/>
        </p:nvGrpSpPr>
        <p:grpSpPr>
          <a:xfrm>
            <a:off x="9018524" y="356659"/>
            <a:ext cx="2400267" cy="5562211"/>
            <a:chOff x="3539504" y="1812927"/>
            <a:chExt cx="2156062" cy="4206297"/>
          </a:xfrm>
        </p:grpSpPr>
        <p:grpSp>
          <p:nvGrpSpPr>
            <p:cNvPr id="9" name="Group 8">
              <a:extLst>
                <a:ext uri="{FF2B5EF4-FFF2-40B4-BE49-F238E27FC236}">
                  <a16:creationId xmlns:a16="http://schemas.microsoft.com/office/drawing/2014/main" id="{5C133898-2113-4414-A4E5-7198FB893B1B}"/>
                </a:ext>
              </a:extLst>
            </p:cNvPr>
            <p:cNvGrpSpPr/>
            <p:nvPr/>
          </p:nvGrpSpPr>
          <p:grpSpPr>
            <a:xfrm>
              <a:off x="4080222" y="5227134"/>
              <a:ext cx="1074452" cy="792090"/>
              <a:chOff x="3773268" y="4911608"/>
              <a:chExt cx="922956" cy="1004233"/>
            </a:xfrm>
          </p:grpSpPr>
          <p:sp>
            <p:nvSpPr>
              <p:cNvPr id="31" name="Trapezoid 30">
                <a:extLst>
                  <a:ext uri="{FF2B5EF4-FFF2-40B4-BE49-F238E27FC236}">
                    <a16:creationId xmlns:a16="http://schemas.microsoft.com/office/drawing/2014/main" id="{D63961D8-35FF-4633-9748-44C18E3D1B16}"/>
                  </a:ext>
                </a:extLst>
              </p:cNvPr>
              <p:cNvSpPr/>
              <p:nvPr/>
            </p:nvSpPr>
            <p:spPr>
              <a:xfrm rot="10800000">
                <a:off x="3773268" y="4911608"/>
                <a:ext cx="922956" cy="1004233"/>
              </a:xfrm>
              <a:prstGeom prst="trapezoid">
                <a:avLst>
                  <a:gd name="adj" fmla="val 78876"/>
                </a:avLst>
              </a:prstGeom>
              <a:solidFill>
                <a:srgbClr val="F5B317">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3600"/>
              </a:p>
            </p:txBody>
          </p:sp>
          <p:sp>
            <p:nvSpPr>
              <p:cNvPr id="32" name="Isosceles Triangle 31">
                <a:extLst>
                  <a:ext uri="{FF2B5EF4-FFF2-40B4-BE49-F238E27FC236}">
                    <a16:creationId xmlns:a16="http://schemas.microsoft.com/office/drawing/2014/main" id="{EB5D458D-5D09-4FB1-8DA9-DBEE24E79CB0}"/>
                  </a:ext>
                </a:extLst>
              </p:cNvPr>
              <p:cNvSpPr/>
              <p:nvPr/>
            </p:nvSpPr>
            <p:spPr>
              <a:xfrm rot="10800000" flipH="1">
                <a:off x="4132972" y="5714655"/>
                <a:ext cx="213694" cy="184219"/>
              </a:xfrm>
              <a:prstGeom prst="triangle">
                <a:avLst/>
              </a:prstGeom>
              <a:solidFill>
                <a:srgbClr val="5768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3600"/>
              </a:p>
            </p:txBody>
          </p:sp>
        </p:grpSp>
        <p:grpSp>
          <p:nvGrpSpPr>
            <p:cNvPr id="10" name="Group 9">
              <a:extLst>
                <a:ext uri="{FF2B5EF4-FFF2-40B4-BE49-F238E27FC236}">
                  <a16:creationId xmlns:a16="http://schemas.microsoft.com/office/drawing/2014/main" id="{9FA395C5-CE65-4A62-8AD8-3E4C4DF1022C}"/>
                </a:ext>
              </a:extLst>
            </p:cNvPr>
            <p:cNvGrpSpPr/>
            <p:nvPr/>
          </p:nvGrpSpPr>
          <p:grpSpPr>
            <a:xfrm>
              <a:off x="3539504" y="4043430"/>
              <a:ext cx="757285" cy="1249932"/>
              <a:chOff x="3319643" y="3717032"/>
              <a:chExt cx="641101" cy="1058168"/>
            </a:xfrm>
          </p:grpSpPr>
          <p:sp>
            <p:nvSpPr>
              <p:cNvPr id="29" name="Round Same Side Corner Rectangle 3">
                <a:extLst>
                  <a:ext uri="{FF2B5EF4-FFF2-40B4-BE49-F238E27FC236}">
                    <a16:creationId xmlns:a16="http://schemas.microsoft.com/office/drawing/2014/main" id="{8E86E210-28DD-4EBD-AF65-59D9829186AE}"/>
                  </a:ext>
                </a:extLst>
              </p:cNvPr>
              <p:cNvSpPr/>
              <p:nvPr/>
            </p:nvSpPr>
            <p:spPr>
              <a:xfrm rot="10800000">
                <a:off x="3777403" y="4005064"/>
                <a:ext cx="183341" cy="770136"/>
              </a:xfrm>
              <a:prstGeom prst="round2SameRect">
                <a:avLst>
                  <a:gd name="adj1" fmla="val 50000"/>
                  <a:gd name="adj2" fmla="val 0"/>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3600"/>
              </a:p>
            </p:txBody>
          </p:sp>
          <p:sp>
            <p:nvSpPr>
              <p:cNvPr id="30" name="Oval 29">
                <a:extLst>
                  <a:ext uri="{FF2B5EF4-FFF2-40B4-BE49-F238E27FC236}">
                    <a16:creationId xmlns:a16="http://schemas.microsoft.com/office/drawing/2014/main" id="{365FC05C-A3A7-450C-9DAD-651FD0F48904}"/>
                  </a:ext>
                </a:extLst>
              </p:cNvPr>
              <p:cNvSpPr/>
              <p:nvPr/>
            </p:nvSpPr>
            <p:spPr>
              <a:xfrm>
                <a:off x="3319643" y="3717032"/>
                <a:ext cx="576064" cy="576064"/>
              </a:xfrm>
              <a:prstGeom prst="ellipse">
                <a:avLst/>
              </a:prstGeom>
              <a:solidFill>
                <a:schemeClr val="bg1"/>
              </a:solidFill>
              <a:ln w="1524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3600"/>
              </a:p>
            </p:txBody>
          </p:sp>
        </p:grpSp>
        <p:sp>
          <p:nvSpPr>
            <p:cNvPr id="28" name="Oval 27">
              <a:extLst>
                <a:ext uri="{FF2B5EF4-FFF2-40B4-BE49-F238E27FC236}">
                  <a16:creationId xmlns:a16="http://schemas.microsoft.com/office/drawing/2014/main" id="{0B23D275-ECF2-4202-9099-BC3322D8925D}"/>
                </a:ext>
              </a:extLst>
            </p:cNvPr>
            <p:cNvSpPr/>
            <p:nvPr/>
          </p:nvSpPr>
          <p:spPr>
            <a:xfrm>
              <a:off x="3753192" y="2929372"/>
              <a:ext cx="680461" cy="680459"/>
            </a:xfrm>
            <a:prstGeom prst="ellipse">
              <a:avLst/>
            </a:prstGeom>
            <a:solidFill>
              <a:schemeClr val="bg1"/>
            </a:solidFill>
            <a:ln w="1524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3600"/>
            </a:p>
          </p:txBody>
        </p:sp>
        <p:grpSp>
          <p:nvGrpSpPr>
            <p:cNvPr id="12" name="Group 11">
              <a:extLst>
                <a:ext uri="{FF2B5EF4-FFF2-40B4-BE49-F238E27FC236}">
                  <a16:creationId xmlns:a16="http://schemas.microsoft.com/office/drawing/2014/main" id="{D2B5DEC0-FD59-4244-A6FC-1EAF18ADD0C7}"/>
                </a:ext>
              </a:extLst>
            </p:cNvPr>
            <p:cNvGrpSpPr/>
            <p:nvPr/>
          </p:nvGrpSpPr>
          <p:grpSpPr>
            <a:xfrm>
              <a:off x="3964995" y="1812927"/>
              <a:ext cx="758121" cy="3478053"/>
              <a:chOff x="3684808" y="1830748"/>
              <a:chExt cx="641809" cy="2944452"/>
            </a:xfrm>
          </p:grpSpPr>
          <p:sp>
            <p:nvSpPr>
              <p:cNvPr id="25" name="Round Same Side Corner Rectangle 9">
                <a:extLst>
                  <a:ext uri="{FF2B5EF4-FFF2-40B4-BE49-F238E27FC236}">
                    <a16:creationId xmlns:a16="http://schemas.microsoft.com/office/drawing/2014/main" id="{235303B1-AC80-4D36-9B29-6F2B7E9A22C2}"/>
                  </a:ext>
                </a:extLst>
              </p:cNvPr>
              <p:cNvSpPr/>
              <p:nvPr/>
            </p:nvSpPr>
            <p:spPr>
              <a:xfrm rot="10800000">
                <a:off x="4143276" y="2118780"/>
                <a:ext cx="183341" cy="2656420"/>
              </a:xfrm>
              <a:prstGeom prst="round2SameRect">
                <a:avLst>
                  <a:gd name="adj1" fmla="val 50000"/>
                  <a:gd name="adj2" fmla="val 0"/>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3600"/>
              </a:p>
            </p:txBody>
          </p:sp>
          <p:sp>
            <p:nvSpPr>
              <p:cNvPr id="26" name="Oval 25">
                <a:extLst>
                  <a:ext uri="{FF2B5EF4-FFF2-40B4-BE49-F238E27FC236}">
                    <a16:creationId xmlns:a16="http://schemas.microsoft.com/office/drawing/2014/main" id="{FA631894-91D5-45A2-BC4C-5BC8C3EDBF29}"/>
                  </a:ext>
                </a:extLst>
              </p:cNvPr>
              <p:cNvSpPr/>
              <p:nvPr/>
            </p:nvSpPr>
            <p:spPr>
              <a:xfrm>
                <a:off x="3684808" y="1830748"/>
                <a:ext cx="576063" cy="576064"/>
              </a:xfrm>
              <a:prstGeom prst="ellipse">
                <a:avLst/>
              </a:prstGeom>
              <a:solidFill>
                <a:schemeClr val="bg1"/>
              </a:solidFill>
              <a:ln w="1524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3600" dirty="0"/>
              </a:p>
            </p:txBody>
          </p:sp>
        </p:grpSp>
        <p:sp>
          <p:nvSpPr>
            <p:cNvPr id="24" name="Oval 23">
              <a:extLst>
                <a:ext uri="{FF2B5EF4-FFF2-40B4-BE49-F238E27FC236}">
                  <a16:creationId xmlns:a16="http://schemas.microsoft.com/office/drawing/2014/main" id="{51E9E5D6-6F3C-4F51-BAF2-157E9ACC0737}"/>
                </a:ext>
              </a:extLst>
            </p:cNvPr>
            <p:cNvSpPr/>
            <p:nvPr/>
          </p:nvSpPr>
          <p:spPr>
            <a:xfrm>
              <a:off x="4796702" y="2372338"/>
              <a:ext cx="680461" cy="680460"/>
            </a:xfrm>
            <a:prstGeom prst="ellipse">
              <a:avLst/>
            </a:prstGeom>
            <a:solidFill>
              <a:schemeClr val="bg1"/>
            </a:solidFill>
            <a:ln w="1524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3600"/>
            </a:p>
          </p:txBody>
        </p:sp>
        <p:grpSp>
          <p:nvGrpSpPr>
            <p:cNvPr id="15" name="Group 14">
              <a:extLst>
                <a:ext uri="{FF2B5EF4-FFF2-40B4-BE49-F238E27FC236}">
                  <a16:creationId xmlns:a16="http://schemas.microsoft.com/office/drawing/2014/main" id="{4BFC0E7C-1ACA-479C-8A88-164EB66A2975}"/>
                </a:ext>
              </a:extLst>
            </p:cNvPr>
            <p:cNvGrpSpPr/>
            <p:nvPr/>
          </p:nvGrpSpPr>
          <p:grpSpPr>
            <a:xfrm>
              <a:off x="4938107" y="3486400"/>
              <a:ext cx="757459" cy="1806962"/>
              <a:chOff x="4509151" y="3245461"/>
              <a:chExt cx="641249" cy="1529739"/>
            </a:xfrm>
          </p:grpSpPr>
          <p:sp>
            <p:nvSpPr>
              <p:cNvPr id="16" name="Round Same Side Corner Rectangle 11">
                <a:extLst>
                  <a:ext uri="{FF2B5EF4-FFF2-40B4-BE49-F238E27FC236}">
                    <a16:creationId xmlns:a16="http://schemas.microsoft.com/office/drawing/2014/main" id="{3274B746-8164-49D1-B438-28636CD0E3E0}"/>
                  </a:ext>
                </a:extLst>
              </p:cNvPr>
              <p:cNvSpPr/>
              <p:nvPr/>
            </p:nvSpPr>
            <p:spPr>
              <a:xfrm rot="10800000">
                <a:off x="4509151" y="3533493"/>
                <a:ext cx="183341" cy="1241707"/>
              </a:xfrm>
              <a:prstGeom prst="round2SameRect">
                <a:avLst>
                  <a:gd name="adj1" fmla="val 50000"/>
                  <a:gd name="adj2" fmla="val 0"/>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3600"/>
              </a:p>
            </p:txBody>
          </p:sp>
          <p:sp>
            <p:nvSpPr>
              <p:cNvPr id="18" name="Oval 17">
                <a:extLst>
                  <a:ext uri="{FF2B5EF4-FFF2-40B4-BE49-F238E27FC236}">
                    <a16:creationId xmlns:a16="http://schemas.microsoft.com/office/drawing/2014/main" id="{B5E1573E-4D94-478C-971F-E6A637D64FA4}"/>
                  </a:ext>
                </a:extLst>
              </p:cNvPr>
              <p:cNvSpPr/>
              <p:nvPr/>
            </p:nvSpPr>
            <p:spPr>
              <a:xfrm>
                <a:off x="4574336" y="3245461"/>
                <a:ext cx="576064" cy="576064"/>
              </a:xfrm>
              <a:prstGeom prst="ellipse">
                <a:avLst/>
              </a:prstGeom>
              <a:solidFill>
                <a:schemeClr val="bg1"/>
              </a:solidFill>
              <a:ln w="1524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3600" dirty="0"/>
              </a:p>
            </p:txBody>
          </p:sp>
        </p:grpSp>
      </p:grpSp>
    </p:spTree>
    <p:extLst>
      <p:ext uri="{BB962C8B-B14F-4D97-AF65-F5344CB8AC3E}">
        <p14:creationId xmlns:p14="http://schemas.microsoft.com/office/powerpoint/2010/main" val="28875947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a:bodyPr>
          <a:lstStyle/>
          <a:p>
            <a:r>
              <a:rPr lang="en-US" sz="4000" dirty="0">
                <a:latin typeface="Times New Roman" panose="02020603050405020304" pitchFamily="18" charset="0"/>
                <a:cs typeface="Times New Roman" panose="02020603050405020304" pitchFamily="18" charset="0"/>
              </a:rPr>
              <a:t>Features Of Proposed System</a:t>
            </a:r>
          </a:p>
        </p:txBody>
      </p:sp>
      <p:sp>
        <p:nvSpPr>
          <p:cNvPr id="3" name="Rectangle 2">
            <a:extLst>
              <a:ext uri="{FF2B5EF4-FFF2-40B4-BE49-F238E27FC236}">
                <a16:creationId xmlns:a16="http://schemas.microsoft.com/office/drawing/2014/main" id="{3F187748-434E-4833-A9A2-066925E3D3A5}"/>
              </a:ext>
            </a:extLst>
          </p:cNvPr>
          <p:cNvSpPr/>
          <p:nvPr/>
        </p:nvSpPr>
        <p:spPr>
          <a:xfrm>
            <a:off x="6035783" y="2940308"/>
            <a:ext cx="108000" cy="205479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4" name="Rectangle 3">
            <a:extLst>
              <a:ext uri="{FF2B5EF4-FFF2-40B4-BE49-F238E27FC236}">
                <a16:creationId xmlns:a16="http://schemas.microsoft.com/office/drawing/2014/main" id="{D17E4EDA-6116-4903-A3A4-7A67CCC72FBB}"/>
              </a:ext>
            </a:extLst>
          </p:cNvPr>
          <p:cNvSpPr/>
          <p:nvPr/>
        </p:nvSpPr>
        <p:spPr>
          <a:xfrm>
            <a:off x="5630398" y="3264982"/>
            <a:ext cx="108000" cy="173012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5" name="Rectangle 4">
            <a:extLst>
              <a:ext uri="{FF2B5EF4-FFF2-40B4-BE49-F238E27FC236}">
                <a16:creationId xmlns:a16="http://schemas.microsoft.com/office/drawing/2014/main" id="{BEF9F7C5-ECD2-4DEE-948F-B04CF6A0C6D6}"/>
              </a:ext>
            </a:extLst>
          </p:cNvPr>
          <p:cNvSpPr/>
          <p:nvPr/>
        </p:nvSpPr>
        <p:spPr>
          <a:xfrm>
            <a:off x="6441168" y="3264982"/>
            <a:ext cx="108000" cy="173012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sp>
        <p:nvSpPr>
          <p:cNvPr id="6" name="Rectangle 5">
            <a:extLst>
              <a:ext uri="{FF2B5EF4-FFF2-40B4-BE49-F238E27FC236}">
                <a16:creationId xmlns:a16="http://schemas.microsoft.com/office/drawing/2014/main" id="{0E92DE8D-93F1-4AEA-86DF-9EE9C82D46EE}"/>
              </a:ext>
            </a:extLst>
          </p:cNvPr>
          <p:cNvSpPr/>
          <p:nvPr/>
        </p:nvSpPr>
        <p:spPr>
          <a:xfrm>
            <a:off x="5225013" y="4059101"/>
            <a:ext cx="108000" cy="936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7" name="Rectangle 6">
            <a:extLst>
              <a:ext uri="{FF2B5EF4-FFF2-40B4-BE49-F238E27FC236}">
                <a16:creationId xmlns:a16="http://schemas.microsoft.com/office/drawing/2014/main" id="{1420A298-7B66-47E9-9DA8-C1BF7A0B5F65}"/>
              </a:ext>
            </a:extLst>
          </p:cNvPr>
          <p:cNvSpPr/>
          <p:nvPr/>
        </p:nvSpPr>
        <p:spPr>
          <a:xfrm>
            <a:off x="6846553" y="4059101"/>
            <a:ext cx="108000" cy="936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8" name="Freeform 18">
            <a:extLst>
              <a:ext uri="{FF2B5EF4-FFF2-40B4-BE49-F238E27FC236}">
                <a16:creationId xmlns:a16="http://schemas.microsoft.com/office/drawing/2014/main" id="{63295C36-B8F1-47CD-B795-351DBFE96084}"/>
              </a:ext>
            </a:extLst>
          </p:cNvPr>
          <p:cNvSpPr>
            <a:spLocks/>
          </p:cNvSpPr>
          <p:nvPr/>
        </p:nvSpPr>
        <p:spPr bwMode="auto">
          <a:xfrm flipH="1">
            <a:off x="5068173" y="4806847"/>
            <a:ext cx="2304256" cy="1690935"/>
          </a:xfrm>
          <a:custGeom>
            <a:avLst/>
            <a:gdLst/>
            <a:ahLst/>
            <a:cxnLst/>
            <a:rect l="l" t="t" r="r" b="b"/>
            <a:pathLst>
              <a:path w="2304256" h="1690935">
                <a:moveTo>
                  <a:pt x="2302739" y="0"/>
                </a:moveTo>
                <a:lnTo>
                  <a:pt x="270214" y="0"/>
                </a:lnTo>
                <a:lnTo>
                  <a:pt x="270214" y="25876"/>
                </a:lnTo>
                <a:lnTo>
                  <a:pt x="266297" y="60666"/>
                </a:lnTo>
                <a:lnTo>
                  <a:pt x="254549" y="96265"/>
                </a:lnTo>
                <a:lnTo>
                  <a:pt x="233402" y="139146"/>
                </a:lnTo>
                <a:lnTo>
                  <a:pt x="207556" y="178790"/>
                </a:lnTo>
                <a:lnTo>
                  <a:pt x="179359" y="213579"/>
                </a:lnTo>
                <a:lnTo>
                  <a:pt x="149597" y="249179"/>
                </a:lnTo>
                <a:lnTo>
                  <a:pt x="118268" y="281542"/>
                </a:lnTo>
                <a:lnTo>
                  <a:pt x="86938" y="313904"/>
                </a:lnTo>
                <a:lnTo>
                  <a:pt x="57176" y="349503"/>
                </a:lnTo>
                <a:lnTo>
                  <a:pt x="46994" y="359212"/>
                </a:lnTo>
                <a:lnTo>
                  <a:pt x="34462" y="371348"/>
                </a:lnTo>
                <a:lnTo>
                  <a:pt x="21148" y="385911"/>
                </a:lnTo>
                <a:lnTo>
                  <a:pt x="10182" y="400475"/>
                </a:lnTo>
                <a:lnTo>
                  <a:pt x="3134" y="418274"/>
                </a:lnTo>
                <a:lnTo>
                  <a:pt x="0" y="437691"/>
                </a:lnTo>
                <a:lnTo>
                  <a:pt x="3916" y="457918"/>
                </a:lnTo>
                <a:lnTo>
                  <a:pt x="14099" y="477336"/>
                </a:lnTo>
                <a:lnTo>
                  <a:pt x="31329" y="493517"/>
                </a:lnTo>
                <a:lnTo>
                  <a:pt x="50910" y="504844"/>
                </a:lnTo>
                <a:lnTo>
                  <a:pt x="75190" y="515362"/>
                </a:lnTo>
                <a:lnTo>
                  <a:pt x="101037" y="524261"/>
                </a:lnTo>
                <a:lnTo>
                  <a:pt x="126883" y="533162"/>
                </a:lnTo>
                <a:lnTo>
                  <a:pt x="151947" y="542060"/>
                </a:lnTo>
                <a:lnTo>
                  <a:pt x="176227" y="552579"/>
                </a:lnTo>
                <a:lnTo>
                  <a:pt x="198157" y="563906"/>
                </a:lnTo>
                <a:lnTo>
                  <a:pt x="213822" y="578469"/>
                </a:lnTo>
                <a:lnTo>
                  <a:pt x="209123" y="597886"/>
                </a:lnTo>
                <a:lnTo>
                  <a:pt x="200507" y="615686"/>
                </a:lnTo>
                <a:lnTo>
                  <a:pt x="191891" y="634295"/>
                </a:lnTo>
                <a:lnTo>
                  <a:pt x="182493" y="652094"/>
                </a:lnTo>
                <a:lnTo>
                  <a:pt x="173877" y="669893"/>
                </a:lnTo>
                <a:lnTo>
                  <a:pt x="167611" y="687693"/>
                </a:lnTo>
                <a:lnTo>
                  <a:pt x="165262" y="703874"/>
                </a:lnTo>
                <a:lnTo>
                  <a:pt x="166828" y="721673"/>
                </a:lnTo>
                <a:lnTo>
                  <a:pt x="175443" y="737855"/>
                </a:lnTo>
                <a:lnTo>
                  <a:pt x="191108" y="754036"/>
                </a:lnTo>
                <a:lnTo>
                  <a:pt x="213822" y="770218"/>
                </a:lnTo>
                <a:lnTo>
                  <a:pt x="209123" y="783163"/>
                </a:lnTo>
                <a:lnTo>
                  <a:pt x="202073" y="796108"/>
                </a:lnTo>
                <a:lnTo>
                  <a:pt x="196591" y="811480"/>
                </a:lnTo>
                <a:lnTo>
                  <a:pt x="195024" y="827661"/>
                </a:lnTo>
                <a:lnTo>
                  <a:pt x="198157" y="843843"/>
                </a:lnTo>
                <a:lnTo>
                  <a:pt x="206773" y="858406"/>
                </a:lnTo>
                <a:lnTo>
                  <a:pt x="217738" y="869733"/>
                </a:lnTo>
                <a:lnTo>
                  <a:pt x="231836" y="880250"/>
                </a:lnTo>
                <a:lnTo>
                  <a:pt x="245934" y="887532"/>
                </a:lnTo>
                <a:lnTo>
                  <a:pt x="259249" y="896432"/>
                </a:lnTo>
                <a:lnTo>
                  <a:pt x="271781" y="908568"/>
                </a:lnTo>
                <a:lnTo>
                  <a:pt x="278829" y="921513"/>
                </a:lnTo>
                <a:lnTo>
                  <a:pt x="285878" y="944976"/>
                </a:lnTo>
                <a:lnTo>
                  <a:pt x="285878" y="971675"/>
                </a:lnTo>
                <a:lnTo>
                  <a:pt x="283529" y="996756"/>
                </a:lnTo>
                <a:lnTo>
                  <a:pt x="277263" y="1022646"/>
                </a:lnTo>
                <a:lnTo>
                  <a:pt x="271781" y="1047727"/>
                </a:lnTo>
                <a:lnTo>
                  <a:pt x="267865" y="1070381"/>
                </a:lnTo>
                <a:lnTo>
                  <a:pt x="264732" y="1102744"/>
                </a:lnTo>
                <a:lnTo>
                  <a:pt x="267865" y="1131870"/>
                </a:lnTo>
                <a:lnTo>
                  <a:pt x="276480" y="1158569"/>
                </a:lnTo>
                <a:lnTo>
                  <a:pt x="287445" y="1182033"/>
                </a:lnTo>
                <a:lnTo>
                  <a:pt x="303109" y="1200640"/>
                </a:lnTo>
                <a:lnTo>
                  <a:pt x="323474" y="1218440"/>
                </a:lnTo>
                <a:lnTo>
                  <a:pt x="343054" y="1233004"/>
                </a:lnTo>
                <a:lnTo>
                  <a:pt x="365767" y="1245140"/>
                </a:lnTo>
                <a:lnTo>
                  <a:pt x="388482" y="1255658"/>
                </a:lnTo>
                <a:lnTo>
                  <a:pt x="411195" y="1261321"/>
                </a:lnTo>
                <a:lnTo>
                  <a:pt x="452706" y="1268603"/>
                </a:lnTo>
                <a:lnTo>
                  <a:pt x="496567" y="1271839"/>
                </a:lnTo>
                <a:lnTo>
                  <a:pt x="542777" y="1270221"/>
                </a:lnTo>
                <a:lnTo>
                  <a:pt x="588205" y="1265367"/>
                </a:lnTo>
                <a:lnTo>
                  <a:pt x="633632" y="1259702"/>
                </a:lnTo>
                <a:lnTo>
                  <a:pt x="676710" y="1250803"/>
                </a:lnTo>
                <a:lnTo>
                  <a:pt x="715087" y="1240286"/>
                </a:lnTo>
                <a:lnTo>
                  <a:pt x="748766" y="1228958"/>
                </a:lnTo>
                <a:lnTo>
                  <a:pt x="762864" y="1224104"/>
                </a:lnTo>
                <a:lnTo>
                  <a:pt x="781662" y="1218440"/>
                </a:lnTo>
                <a:lnTo>
                  <a:pt x="802025" y="1212777"/>
                </a:lnTo>
                <a:lnTo>
                  <a:pt x="823173" y="1207113"/>
                </a:lnTo>
                <a:lnTo>
                  <a:pt x="845886" y="1203877"/>
                </a:lnTo>
                <a:lnTo>
                  <a:pt x="868600" y="1202259"/>
                </a:lnTo>
                <a:lnTo>
                  <a:pt x="888180" y="1205495"/>
                </a:lnTo>
                <a:lnTo>
                  <a:pt x="905412" y="1212777"/>
                </a:lnTo>
                <a:lnTo>
                  <a:pt x="921076" y="1227340"/>
                </a:lnTo>
                <a:lnTo>
                  <a:pt x="935175" y="1250803"/>
                </a:lnTo>
                <a:lnTo>
                  <a:pt x="948489" y="1280738"/>
                </a:lnTo>
                <a:lnTo>
                  <a:pt x="961021" y="1315528"/>
                </a:lnTo>
                <a:lnTo>
                  <a:pt x="971203" y="1355173"/>
                </a:lnTo>
                <a:lnTo>
                  <a:pt x="981385" y="1396435"/>
                </a:lnTo>
                <a:lnTo>
                  <a:pt x="990000" y="1439316"/>
                </a:lnTo>
                <a:lnTo>
                  <a:pt x="997832" y="1483005"/>
                </a:lnTo>
                <a:lnTo>
                  <a:pt x="1005665" y="1525886"/>
                </a:lnTo>
                <a:lnTo>
                  <a:pt x="1011148" y="1565530"/>
                </a:lnTo>
                <a:lnTo>
                  <a:pt x="1018196" y="1602747"/>
                </a:lnTo>
                <a:lnTo>
                  <a:pt x="1023680" y="1633491"/>
                </a:lnTo>
                <a:lnTo>
                  <a:pt x="1028379" y="1660191"/>
                </a:lnTo>
                <a:lnTo>
                  <a:pt x="1134898" y="1678799"/>
                </a:lnTo>
                <a:lnTo>
                  <a:pt x="1242983" y="1689317"/>
                </a:lnTo>
                <a:lnTo>
                  <a:pt x="1354201" y="1690935"/>
                </a:lnTo>
                <a:lnTo>
                  <a:pt x="1467769" y="1685272"/>
                </a:lnTo>
                <a:lnTo>
                  <a:pt x="1585253" y="1669090"/>
                </a:lnTo>
                <a:lnTo>
                  <a:pt x="1705871" y="1646436"/>
                </a:lnTo>
                <a:lnTo>
                  <a:pt x="1829621" y="1615692"/>
                </a:lnTo>
                <a:lnTo>
                  <a:pt x="1959636" y="1577666"/>
                </a:lnTo>
                <a:lnTo>
                  <a:pt x="2093568" y="1533168"/>
                </a:lnTo>
                <a:lnTo>
                  <a:pt x="2078686" y="1496759"/>
                </a:lnTo>
                <a:lnTo>
                  <a:pt x="2064589" y="1455497"/>
                </a:lnTo>
                <a:lnTo>
                  <a:pt x="2052057" y="1410189"/>
                </a:lnTo>
                <a:lnTo>
                  <a:pt x="2039525" y="1365691"/>
                </a:lnTo>
                <a:lnTo>
                  <a:pt x="2027777" y="1326046"/>
                </a:lnTo>
                <a:lnTo>
                  <a:pt x="2015246" y="1293683"/>
                </a:lnTo>
                <a:lnTo>
                  <a:pt x="2006630" y="1271839"/>
                </a:lnTo>
                <a:lnTo>
                  <a:pt x="1996448" y="1241903"/>
                </a:lnTo>
                <a:lnTo>
                  <a:pt x="1986266" y="1207922"/>
                </a:lnTo>
                <a:lnTo>
                  <a:pt x="1975300" y="1169896"/>
                </a:lnTo>
                <a:lnTo>
                  <a:pt x="1965119" y="1130252"/>
                </a:lnTo>
                <a:lnTo>
                  <a:pt x="1954937" y="1088990"/>
                </a:lnTo>
                <a:lnTo>
                  <a:pt x="1946321" y="1047727"/>
                </a:lnTo>
                <a:lnTo>
                  <a:pt x="1940839" y="1009701"/>
                </a:lnTo>
                <a:lnTo>
                  <a:pt x="1936923" y="973293"/>
                </a:lnTo>
                <a:lnTo>
                  <a:pt x="1935356" y="943358"/>
                </a:lnTo>
                <a:lnTo>
                  <a:pt x="1936923" y="918276"/>
                </a:lnTo>
                <a:lnTo>
                  <a:pt x="1949455" y="865687"/>
                </a:lnTo>
                <a:lnTo>
                  <a:pt x="1965119" y="817143"/>
                </a:lnTo>
                <a:lnTo>
                  <a:pt x="1984700" y="771026"/>
                </a:lnTo>
                <a:lnTo>
                  <a:pt x="2008980" y="730573"/>
                </a:lnTo>
                <a:lnTo>
                  <a:pt x="2045008" y="680412"/>
                </a:lnTo>
                <a:lnTo>
                  <a:pt x="2081820" y="630249"/>
                </a:lnTo>
                <a:lnTo>
                  <a:pt x="2118631" y="581705"/>
                </a:lnTo>
                <a:lnTo>
                  <a:pt x="2156226" y="529925"/>
                </a:lnTo>
                <a:lnTo>
                  <a:pt x="2189904" y="477336"/>
                </a:lnTo>
                <a:lnTo>
                  <a:pt x="2222800" y="423128"/>
                </a:lnTo>
                <a:lnTo>
                  <a:pt x="2250214" y="364066"/>
                </a:lnTo>
                <a:lnTo>
                  <a:pt x="2272927" y="300959"/>
                </a:lnTo>
                <a:lnTo>
                  <a:pt x="2290158" y="227334"/>
                </a:lnTo>
                <a:lnTo>
                  <a:pt x="2299557" y="152091"/>
                </a:lnTo>
                <a:lnTo>
                  <a:pt x="2304256" y="75229"/>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ko-KR" altLang="en-US" sz="2700"/>
          </a:p>
        </p:txBody>
      </p:sp>
      <p:sp>
        <p:nvSpPr>
          <p:cNvPr id="9" name="Pentagon 10">
            <a:extLst>
              <a:ext uri="{FF2B5EF4-FFF2-40B4-BE49-F238E27FC236}">
                <a16:creationId xmlns:a16="http://schemas.microsoft.com/office/drawing/2014/main" id="{0AADD642-0B32-4075-930B-6CF866CC0EA9}"/>
              </a:ext>
            </a:extLst>
          </p:cNvPr>
          <p:cNvSpPr/>
          <p:nvPr/>
        </p:nvSpPr>
        <p:spPr>
          <a:xfrm>
            <a:off x="6865962" y="4059101"/>
            <a:ext cx="1898526" cy="484632"/>
          </a:xfrm>
          <a:prstGeom prst="homePlate">
            <a:avLst/>
          </a:prstGeom>
          <a:solidFill>
            <a:schemeClr val="bg1"/>
          </a:solid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1" name="TextBox 10">
            <a:extLst>
              <a:ext uri="{FF2B5EF4-FFF2-40B4-BE49-F238E27FC236}">
                <a16:creationId xmlns:a16="http://schemas.microsoft.com/office/drawing/2014/main" id="{912B075B-7EC0-4E74-A446-F6D5817FB6C7}"/>
              </a:ext>
            </a:extLst>
          </p:cNvPr>
          <p:cNvSpPr txBox="1"/>
          <p:nvPr/>
        </p:nvSpPr>
        <p:spPr>
          <a:xfrm>
            <a:off x="7555604" y="5079316"/>
            <a:ext cx="2552859" cy="461665"/>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Easily reduce manpower through automation.</a:t>
            </a:r>
            <a:endParaRPr lang="ko-KR" altLang="en-US" sz="1200" dirty="0">
              <a:solidFill>
                <a:schemeClr val="tx1">
                  <a:lumMod val="75000"/>
                  <a:lumOff val="25000"/>
                </a:schemeClr>
              </a:solidFill>
              <a:cs typeface="Arial" pitchFamily="34" charset="0"/>
            </a:endParaRPr>
          </a:p>
        </p:txBody>
      </p:sp>
      <p:sp>
        <p:nvSpPr>
          <p:cNvPr id="13" name="Pentagon 14">
            <a:extLst>
              <a:ext uri="{FF2B5EF4-FFF2-40B4-BE49-F238E27FC236}">
                <a16:creationId xmlns:a16="http://schemas.microsoft.com/office/drawing/2014/main" id="{7EB885E5-F95F-4444-B0F7-5D1AF6658A7D}"/>
              </a:ext>
            </a:extLst>
          </p:cNvPr>
          <p:cNvSpPr/>
          <p:nvPr/>
        </p:nvSpPr>
        <p:spPr>
          <a:xfrm>
            <a:off x="6456040" y="3274505"/>
            <a:ext cx="1898526" cy="484632"/>
          </a:xfrm>
          <a:prstGeom prst="homePlate">
            <a:avLst/>
          </a:prstGeom>
          <a:solidFill>
            <a:schemeClr val="bg1"/>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4" name="Pentagon 15">
            <a:extLst>
              <a:ext uri="{FF2B5EF4-FFF2-40B4-BE49-F238E27FC236}">
                <a16:creationId xmlns:a16="http://schemas.microsoft.com/office/drawing/2014/main" id="{89E741F7-0904-4D78-AB6A-44FA2C446555}"/>
              </a:ext>
            </a:extLst>
          </p:cNvPr>
          <p:cNvSpPr/>
          <p:nvPr/>
        </p:nvSpPr>
        <p:spPr>
          <a:xfrm flipH="1">
            <a:off x="3415406" y="4059101"/>
            <a:ext cx="1898526" cy="484632"/>
          </a:xfrm>
          <a:prstGeom prst="homePlate">
            <a:avLst/>
          </a:prstGeom>
          <a:solidFill>
            <a:schemeClr val="bg1"/>
          </a:solid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5" name="Pentagon 16">
            <a:extLst>
              <a:ext uri="{FF2B5EF4-FFF2-40B4-BE49-F238E27FC236}">
                <a16:creationId xmlns:a16="http://schemas.microsoft.com/office/drawing/2014/main" id="{32B77047-4FD5-4C65-9514-AFFCD53CB0CE}"/>
              </a:ext>
            </a:extLst>
          </p:cNvPr>
          <p:cNvSpPr/>
          <p:nvPr/>
        </p:nvSpPr>
        <p:spPr>
          <a:xfrm flipH="1">
            <a:off x="3818906" y="3274505"/>
            <a:ext cx="1898526" cy="484632"/>
          </a:xfrm>
          <a:prstGeom prst="homePlate">
            <a:avLst/>
          </a:prstGeom>
          <a:solidFill>
            <a:schemeClr val="bg1"/>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7" name="TextBox 16">
            <a:extLst>
              <a:ext uri="{FF2B5EF4-FFF2-40B4-BE49-F238E27FC236}">
                <a16:creationId xmlns:a16="http://schemas.microsoft.com/office/drawing/2014/main" id="{4D73E0B5-6DC9-4B3A-81D6-560A50541C02}"/>
              </a:ext>
            </a:extLst>
          </p:cNvPr>
          <p:cNvSpPr txBox="1"/>
          <p:nvPr/>
        </p:nvSpPr>
        <p:spPr>
          <a:xfrm>
            <a:off x="2091093" y="5079316"/>
            <a:ext cx="2552859" cy="646331"/>
          </a:xfrm>
          <a:prstGeom prst="rect">
            <a:avLst/>
          </a:prstGeom>
          <a:noFill/>
        </p:spPr>
        <p:txBody>
          <a:bodyPr wrap="square" rtlCol="0">
            <a:spAutoFit/>
          </a:bodyPr>
          <a:lstStyle/>
          <a:p>
            <a:pPr algn="r"/>
            <a:r>
              <a:rPr lang="en-US" altLang="ko-KR" sz="1200" dirty="0">
                <a:solidFill>
                  <a:schemeClr val="tx1">
                    <a:lumMod val="75000"/>
                    <a:lumOff val="25000"/>
                  </a:schemeClr>
                </a:solidFill>
                <a:cs typeface="Arial" pitchFamily="34" charset="0"/>
              </a:rPr>
              <a:t>Can reduce the maintenance cost through automatically detecting faulty lights.</a:t>
            </a:r>
            <a:endParaRPr lang="ko-KR" altLang="en-US" sz="1200" dirty="0">
              <a:solidFill>
                <a:schemeClr val="tx1">
                  <a:lumMod val="75000"/>
                  <a:lumOff val="25000"/>
                </a:schemeClr>
              </a:solidFill>
              <a:cs typeface="Arial" pitchFamily="34" charset="0"/>
            </a:endParaRPr>
          </a:p>
        </p:txBody>
      </p:sp>
      <p:sp>
        <p:nvSpPr>
          <p:cNvPr id="20" name="TextBox 19">
            <a:extLst>
              <a:ext uri="{FF2B5EF4-FFF2-40B4-BE49-F238E27FC236}">
                <a16:creationId xmlns:a16="http://schemas.microsoft.com/office/drawing/2014/main" id="{0B39854F-5EDD-4033-9699-E135B043B41A}"/>
              </a:ext>
            </a:extLst>
          </p:cNvPr>
          <p:cNvSpPr txBox="1"/>
          <p:nvPr/>
        </p:nvSpPr>
        <p:spPr>
          <a:xfrm>
            <a:off x="8922756" y="3318002"/>
            <a:ext cx="2552857" cy="646331"/>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We can communicate via Wi-Fi module through Blynk and ThingSpeak.</a:t>
            </a:r>
            <a:endParaRPr lang="ko-KR" altLang="en-US" sz="1200" dirty="0">
              <a:solidFill>
                <a:schemeClr val="tx1">
                  <a:lumMod val="75000"/>
                  <a:lumOff val="25000"/>
                </a:schemeClr>
              </a:solidFill>
              <a:cs typeface="Arial" pitchFamily="34" charset="0"/>
            </a:endParaRPr>
          </a:p>
        </p:txBody>
      </p:sp>
      <p:sp>
        <p:nvSpPr>
          <p:cNvPr id="23" name="TextBox 22">
            <a:extLst>
              <a:ext uri="{FF2B5EF4-FFF2-40B4-BE49-F238E27FC236}">
                <a16:creationId xmlns:a16="http://schemas.microsoft.com/office/drawing/2014/main" id="{DE04AAC6-35C1-4AD9-B788-5977516F3A24}"/>
              </a:ext>
            </a:extLst>
          </p:cNvPr>
          <p:cNvSpPr txBox="1"/>
          <p:nvPr/>
        </p:nvSpPr>
        <p:spPr>
          <a:xfrm>
            <a:off x="734832" y="3318002"/>
            <a:ext cx="2552857" cy="461665"/>
          </a:xfrm>
          <a:prstGeom prst="rect">
            <a:avLst/>
          </a:prstGeom>
          <a:noFill/>
        </p:spPr>
        <p:txBody>
          <a:bodyPr wrap="square" rtlCol="0">
            <a:spAutoFit/>
          </a:bodyPr>
          <a:lstStyle/>
          <a:p>
            <a:pPr algn="r"/>
            <a:r>
              <a:rPr lang="en-US" altLang="ko-KR" sz="1200" dirty="0">
                <a:solidFill>
                  <a:schemeClr val="tx1">
                    <a:lumMod val="75000"/>
                    <a:lumOff val="25000"/>
                  </a:schemeClr>
                </a:solidFill>
                <a:cs typeface="Arial" pitchFamily="34" charset="0"/>
              </a:rPr>
              <a:t>We can save energy through automatically dimming of lights.</a:t>
            </a:r>
            <a:endParaRPr lang="ko-KR" altLang="en-US" sz="1200" dirty="0">
              <a:solidFill>
                <a:schemeClr val="tx1">
                  <a:lumMod val="75000"/>
                  <a:lumOff val="25000"/>
                </a:schemeClr>
              </a:solidFill>
              <a:cs typeface="Arial" pitchFamily="34" charset="0"/>
            </a:endParaRPr>
          </a:p>
        </p:txBody>
      </p:sp>
      <p:sp>
        <p:nvSpPr>
          <p:cNvPr id="26" name="TextBox 25">
            <a:extLst>
              <a:ext uri="{FF2B5EF4-FFF2-40B4-BE49-F238E27FC236}">
                <a16:creationId xmlns:a16="http://schemas.microsoft.com/office/drawing/2014/main" id="{963897F1-E332-4092-A230-50F27860288E}"/>
              </a:ext>
            </a:extLst>
          </p:cNvPr>
          <p:cNvSpPr txBox="1"/>
          <p:nvPr/>
        </p:nvSpPr>
        <p:spPr>
          <a:xfrm>
            <a:off x="4833697" y="1641009"/>
            <a:ext cx="2552859" cy="646331"/>
          </a:xfrm>
          <a:prstGeom prst="rect">
            <a:avLst/>
          </a:prstGeom>
          <a:noFill/>
        </p:spPr>
        <p:txBody>
          <a:bodyPr wrap="square" rtlCol="0">
            <a:spAutoFit/>
          </a:bodyPr>
          <a:lstStyle/>
          <a:p>
            <a:pPr algn="ctr"/>
            <a:r>
              <a:rPr lang="en-US" altLang="ko-KR" sz="1200" dirty="0">
                <a:solidFill>
                  <a:schemeClr val="tx1">
                    <a:lumMod val="75000"/>
                    <a:lumOff val="25000"/>
                  </a:schemeClr>
                </a:solidFill>
                <a:cs typeface="Arial" pitchFamily="34" charset="0"/>
              </a:rPr>
              <a:t>LDR automatically on/off the light according to the intensity of natural light.</a:t>
            </a:r>
            <a:endParaRPr lang="ko-KR" altLang="en-US" sz="1200" dirty="0">
              <a:solidFill>
                <a:schemeClr val="tx1">
                  <a:lumMod val="75000"/>
                  <a:lumOff val="25000"/>
                </a:schemeClr>
              </a:solidFill>
              <a:cs typeface="Arial" pitchFamily="34" charset="0"/>
            </a:endParaRPr>
          </a:p>
        </p:txBody>
      </p:sp>
      <p:sp>
        <p:nvSpPr>
          <p:cNvPr id="28" name="Pentagon 30">
            <a:extLst>
              <a:ext uri="{FF2B5EF4-FFF2-40B4-BE49-F238E27FC236}">
                <a16:creationId xmlns:a16="http://schemas.microsoft.com/office/drawing/2014/main" id="{D996E087-40CD-42D8-8BF8-FCEDAA5616EA}"/>
              </a:ext>
            </a:extLst>
          </p:cNvPr>
          <p:cNvSpPr/>
          <p:nvPr/>
        </p:nvSpPr>
        <p:spPr>
          <a:xfrm>
            <a:off x="4476002" y="2470860"/>
            <a:ext cx="3211003" cy="484632"/>
          </a:xfrm>
          <a:custGeom>
            <a:avLst/>
            <a:gdLst/>
            <a:ahLst/>
            <a:cxnLst/>
            <a:rect l="l" t="t" r="r" b="b"/>
            <a:pathLst>
              <a:path w="3211003" h="484632">
                <a:moveTo>
                  <a:pt x="242316" y="0"/>
                </a:moveTo>
                <a:lnTo>
                  <a:pt x="1591003" y="0"/>
                </a:lnTo>
                <a:lnTo>
                  <a:pt x="1620000" y="0"/>
                </a:lnTo>
                <a:lnTo>
                  <a:pt x="2968687" y="0"/>
                </a:lnTo>
                <a:lnTo>
                  <a:pt x="3211003" y="242316"/>
                </a:lnTo>
                <a:lnTo>
                  <a:pt x="2968687" y="484632"/>
                </a:lnTo>
                <a:lnTo>
                  <a:pt x="1620000" y="484632"/>
                </a:lnTo>
                <a:lnTo>
                  <a:pt x="1591003" y="484632"/>
                </a:lnTo>
                <a:lnTo>
                  <a:pt x="242316" y="484632"/>
                </a:lnTo>
                <a:lnTo>
                  <a:pt x="0" y="242316"/>
                </a:lnTo>
                <a:close/>
              </a:path>
            </a:pathLst>
          </a:custGeom>
          <a:solidFill>
            <a:schemeClr val="accent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9" name="TextBox 28">
            <a:extLst>
              <a:ext uri="{FF2B5EF4-FFF2-40B4-BE49-F238E27FC236}">
                <a16:creationId xmlns:a16="http://schemas.microsoft.com/office/drawing/2014/main" id="{B25F5CBD-78E6-4CA8-96C0-B046780D0257}"/>
              </a:ext>
            </a:extLst>
          </p:cNvPr>
          <p:cNvSpPr txBox="1"/>
          <p:nvPr/>
        </p:nvSpPr>
        <p:spPr>
          <a:xfrm>
            <a:off x="5305574" y="2450589"/>
            <a:ext cx="1609106" cy="523220"/>
          </a:xfrm>
          <a:prstGeom prst="rect">
            <a:avLst/>
          </a:prstGeom>
          <a:noFill/>
        </p:spPr>
        <p:txBody>
          <a:bodyPr wrap="square" rtlCol="0">
            <a:spAutoFit/>
          </a:bodyPr>
          <a:lstStyle/>
          <a:p>
            <a:pPr algn="ctr"/>
            <a:r>
              <a:rPr lang="en-US" altLang="ko-KR" sz="1400" b="1" dirty="0">
                <a:solidFill>
                  <a:schemeClr val="bg1"/>
                </a:solidFill>
                <a:cs typeface="Arial" pitchFamily="34" charset="0"/>
              </a:rPr>
              <a:t>Automatic Switching of Lights</a:t>
            </a:r>
            <a:endParaRPr lang="ko-KR" altLang="en-US" sz="1400" b="1" dirty="0">
              <a:solidFill>
                <a:schemeClr val="bg1"/>
              </a:solidFill>
              <a:cs typeface="Arial" pitchFamily="34" charset="0"/>
            </a:endParaRPr>
          </a:p>
        </p:txBody>
      </p:sp>
      <p:sp>
        <p:nvSpPr>
          <p:cNvPr id="30" name="TextBox 29">
            <a:extLst>
              <a:ext uri="{FF2B5EF4-FFF2-40B4-BE49-F238E27FC236}">
                <a16:creationId xmlns:a16="http://schemas.microsoft.com/office/drawing/2014/main" id="{BCA6923B-3798-4A19-B42C-E359F89994C0}"/>
              </a:ext>
            </a:extLst>
          </p:cNvPr>
          <p:cNvSpPr txBox="1"/>
          <p:nvPr/>
        </p:nvSpPr>
        <p:spPr>
          <a:xfrm>
            <a:off x="4039646" y="3366594"/>
            <a:ext cx="1592062" cy="307777"/>
          </a:xfrm>
          <a:prstGeom prst="rect">
            <a:avLst/>
          </a:prstGeom>
          <a:noFill/>
        </p:spPr>
        <p:txBody>
          <a:bodyPr wrap="square" rtlCol="0">
            <a:spAutoFit/>
          </a:bodyPr>
          <a:lstStyle/>
          <a:p>
            <a:pPr algn="ctr"/>
            <a:r>
              <a:rPr lang="en-US" altLang="ko-KR" sz="1400" b="1" dirty="0">
                <a:solidFill>
                  <a:schemeClr val="tx1">
                    <a:lumMod val="75000"/>
                    <a:lumOff val="25000"/>
                  </a:schemeClr>
                </a:solidFill>
                <a:cs typeface="Arial" pitchFamily="34" charset="0"/>
              </a:rPr>
              <a:t>Energy Saving</a:t>
            </a:r>
            <a:endParaRPr lang="ko-KR" altLang="en-US" sz="1400" b="1" dirty="0">
              <a:solidFill>
                <a:schemeClr val="tx1">
                  <a:lumMod val="75000"/>
                  <a:lumOff val="25000"/>
                </a:schemeClr>
              </a:solidFill>
              <a:cs typeface="Arial" pitchFamily="34" charset="0"/>
            </a:endParaRPr>
          </a:p>
        </p:txBody>
      </p:sp>
      <p:sp>
        <p:nvSpPr>
          <p:cNvPr id="31" name="TextBox 30">
            <a:extLst>
              <a:ext uri="{FF2B5EF4-FFF2-40B4-BE49-F238E27FC236}">
                <a16:creationId xmlns:a16="http://schemas.microsoft.com/office/drawing/2014/main" id="{EB1CD79B-F8AF-44E2-8973-B795E799D096}"/>
              </a:ext>
            </a:extLst>
          </p:cNvPr>
          <p:cNvSpPr txBox="1"/>
          <p:nvPr/>
        </p:nvSpPr>
        <p:spPr>
          <a:xfrm>
            <a:off x="3662195" y="4059101"/>
            <a:ext cx="1592062" cy="523220"/>
          </a:xfrm>
          <a:prstGeom prst="rect">
            <a:avLst/>
          </a:prstGeom>
          <a:noFill/>
        </p:spPr>
        <p:txBody>
          <a:bodyPr wrap="square" rtlCol="0">
            <a:spAutoFit/>
          </a:bodyPr>
          <a:lstStyle/>
          <a:p>
            <a:pPr algn="ctr"/>
            <a:r>
              <a:rPr lang="en-US" altLang="ko-KR" sz="1400" b="1" dirty="0">
                <a:solidFill>
                  <a:schemeClr val="tx1">
                    <a:lumMod val="75000"/>
                    <a:lumOff val="25000"/>
                  </a:schemeClr>
                </a:solidFill>
                <a:cs typeface="Arial" pitchFamily="34" charset="0"/>
              </a:rPr>
              <a:t>Maintenance cost reduction</a:t>
            </a:r>
            <a:endParaRPr lang="ko-KR" altLang="en-US" sz="1400" b="1" dirty="0">
              <a:solidFill>
                <a:schemeClr val="tx1">
                  <a:lumMod val="75000"/>
                  <a:lumOff val="25000"/>
                </a:schemeClr>
              </a:solidFill>
              <a:cs typeface="Arial" pitchFamily="34" charset="0"/>
            </a:endParaRPr>
          </a:p>
        </p:txBody>
      </p:sp>
      <p:sp>
        <p:nvSpPr>
          <p:cNvPr id="32" name="TextBox 31">
            <a:extLst>
              <a:ext uri="{FF2B5EF4-FFF2-40B4-BE49-F238E27FC236}">
                <a16:creationId xmlns:a16="http://schemas.microsoft.com/office/drawing/2014/main" id="{05D65EB7-526B-4D12-98AD-6175C0155179}"/>
              </a:ext>
            </a:extLst>
          </p:cNvPr>
          <p:cNvSpPr txBox="1"/>
          <p:nvPr/>
        </p:nvSpPr>
        <p:spPr>
          <a:xfrm>
            <a:off x="6958629" y="4077561"/>
            <a:ext cx="1592062" cy="523220"/>
          </a:xfrm>
          <a:prstGeom prst="rect">
            <a:avLst/>
          </a:prstGeom>
          <a:noFill/>
        </p:spPr>
        <p:txBody>
          <a:bodyPr wrap="square" rtlCol="0">
            <a:spAutoFit/>
          </a:bodyPr>
          <a:lstStyle/>
          <a:p>
            <a:pPr algn="ctr"/>
            <a:r>
              <a:rPr lang="en-US" altLang="ko-KR" sz="1400" b="1" dirty="0">
                <a:solidFill>
                  <a:schemeClr val="tx1">
                    <a:lumMod val="75000"/>
                    <a:lumOff val="25000"/>
                  </a:schemeClr>
                </a:solidFill>
                <a:cs typeface="Arial" pitchFamily="34" charset="0"/>
              </a:rPr>
              <a:t>Reduction of manpower</a:t>
            </a:r>
            <a:endParaRPr lang="ko-KR" altLang="en-US" sz="1400" b="1" dirty="0">
              <a:solidFill>
                <a:schemeClr val="tx1">
                  <a:lumMod val="75000"/>
                  <a:lumOff val="25000"/>
                </a:schemeClr>
              </a:solidFill>
              <a:cs typeface="Arial" pitchFamily="34" charset="0"/>
            </a:endParaRPr>
          </a:p>
        </p:txBody>
      </p:sp>
      <p:sp>
        <p:nvSpPr>
          <p:cNvPr id="33" name="TextBox 32">
            <a:extLst>
              <a:ext uri="{FF2B5EF4-FFF2-40B4-BE49-F238E27FC236}">
                <a16:creationId xmlns:a16="http://schemas.microsoft.com/office/drawing/2014/main" id="{E7B3FB42-2D2C-4076-8BA3-1620216BE551}"/>
              </a:ext>
            </a:extLst>
          </p:cNvPr>
          <p:cNvSpPr txBox="1"/>
          <p:nvPr/>
        </p:nvSpPr>
        <p:spPr>
          <a:xfrm>
            <a:off x="6576398" y="3270256"/>
            <a:ext cx="1592062" cy="523220"/>
          </a:xfrm>
          <a:prstGeom prst="rect">
            <a:avLst/>
          </a:prstGeom>
          <a:noFill/>
        </p:spPr>
        <p:txBody>
          <a:bodyPr wrap="square" rtlCol="0">
            <a:spAutoFit/>
          </a:bodyPr>
          <a:lstStyle/>
          <a:p>
            <a:pPr algn="ctr"/>
            <a:r>
              <a:rPr lang="en-US" altLang="ko-KR" sz="1400" b="1" dirty="0">
                <a:solidFill>
                  <a:schemeClr val="tx1">
                    <a:lumMod val="75000"/>
                    <a:lumOff val="25000"/>
                  </a:schemeClr>
                </a:solidFill>
                <a:cs typeface="Arial" pitchFamily="34" charset="0"/>
              </a:rPr>
              <a:t>Wireless Communication</a:t>
            </a:r>
            <a:endParaRPr lang="ko-KR" altLang="en-US" sz="1400" b="1" dirty="0">
              <a:solidFill>
                <a:schemeClr val="tx1">
                  <a:lumMod val="75000"/>
                  <a:lumOff val="25000"/>
                </a:schemeClr>
              </a:solidFill>
              <a:cs typeface="Arial" pitchFamily="34" charset="0"/>
            </a:endParaRPr>
          </a:p>
        </p:txBody>
      </p:sp>
    </p:spTree>
    <p:extLst>
      <p:ext uri="{BB962C8B-B14F-4D97-AF65-F5344CB8AC3E}">
        <p14:creationId xmlns:p14="http://schemas.microsoft.com/office/powerpoint/2010/main" val="11357085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rapezoid 18"/>
          <p:cNvSpPr/>
          <p:nvPr/>
        </p:nvSpPr>
        <p:spPr>
          <a:xfrm rot="5400000">
            <a:off x="5427780" y="2776959"/>
            <a:ext cx="3648069" cy="2025104"/>
          </a:xfrm>
          <a:prstGeom prst="trapezoid">
            <a:avLst>
              <a:gd name="adj" fmla="val 72234"/>
            </a:avLst>
          </a:prstGeom>
          <a:gradFill>
            <a:gsLst>
              <a:gs pos="0">
                <a:schemeClr val="accent1">
                  <a:lumMod val="50000"/>
                  <a:lumOff val="50000"/>
                </a:schemeClr>
              </a:gs>
              <a:gs pos="50000">
                <a:schemeClr val="accent1">
                  <a:lumMod val="40000"/>
                  <a:lumOff val="60000"/>
                </a:schemeClr>
              </a:gs>
              <a:gs pos="100000">
                <a:schemeClr val="bg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2" name="Text Placeholder 1"/>
          <p:cNvSpPr>
            <a:spLocks noGrp="1"/>
          </p:cNvSpPr>
          <p:nvPr>
            <p:ph type="body" sz="quarter" idx="10"/>
          </p:nvPr>
        </p:nvSpPr>
        <p:spPr/>
        <p:txBody>
          <a:bodyPr/>
          <a:lstStyle/>
          <a:p>
            <a:r>
              <a:rPr lang="en-US" altLang="ko-KR" sz="3200" dirty="0">
                <a:latin typeface="Times New Roman" panose="02020603050405020304" pitchFamily="18" charset="0"/>
                <a:cs typeface="Times New Roman" panose="02020603050405020304" pitchFamily="18" charset="0"/>
              </a:rPr>
              <a:t>HARDWARE REQUIREMENTS</a:t>
            </a:r>
            <a:endParaRPr lang="ko-KR" altLang="en-US" sz="3200" dirty="0">
              <a:latin typeface="Times New Roman" panose="02020603050405020304" pitchFamily="18" charset="0"/>
              <a:cs typeface="Times New Roman" panose="02020603050405020304" pitchFamily="18" charset="0"/>
            </a:endParaRPr>
          </a:p>
        </p:txBody>
      </p:sp>
      <p:sp>
        <p:nvSpPr>
          <p:cNvPr id="4" name="Rounded Rectangle 3"/>
          <p:cNvSpPr/>
          <p:nvPr/>
        </p:nvSpPr>
        <p:spPr>
          <a:xfrm>
            <a:off x="868908" y="1866511"/>
            <a:ext cx="720000" cy="4080023"/>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6" name="Rounded Rectangle 5"/>
          <p:cNvSpPr/>
          <p:nvPr/>
        </p:nvSpPr>
        <p:spPr>
          <a:xfrm>
            <a:off x="1871531" y="1866511"/>
            <a:ext cx="720000" cy="4080023"/>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7" name="Rounded Rectangle 6"/>
          <p:cNvSpPr/>
          <p:nvPr/>
        </p:nvSpPr>
        <p:spPr>
          <a:xfrm>
            <a:off x="2874153" y="1866511"/>
            <a:ext cx="720000" cy="4080023"/>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8" name="Rounded Rectangle 7"/>
          <p:cNvSpPr/>
          <p:nvPr/>
        </p:nvSpPr>
        <p:spPr>
          <a:xfrm>
            <a:off x="3876776" y="1866511"/>
            <a:ext cx="720000" cy="4080023"/>
          </a:xfrm>
          <a:prstGeom prst="roundRect">
            <a:avLst>
              <a:gd name="adj" fmla="val 50000"/>
            </a:avLst>
          </a:prstGeom>
          <a:solidFill>
            <a:srgbClr val="D480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9" name="Rounded Rectangle 8"/>
          <p:cNvSpPr/>
          <p:nvPr/>
        </p:nvSpPr>
        <p:spPr>
          <a:xfrm>
            <a:off x="4879399" y="1866511"/>
            <a:ext cx="720000" cy="4080023"/>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5" name="Oval 4"/>
          <p:cNvSpPr/>
          <p:nvPr/>
        </p:nvSpPr>
        <p:spPr>
          <a:xfrm>
            <a:off x="8255145" y="2973420"/>
            <a:ext cx="1632181" cy="163218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grpSp>
        <p:nvGrpSpPr>
          <p:cNvPr id="14" name="Group 13"/>
          <p:cNvGrpSpPr/>
          <p:nvPr/>
        </p:nvGrpSpPr>
        <p:grpSpPr>
          <a:xfrm rot="3411746">
            <a:off x="8690564" y="3107044"/>
            <a:ext cx="640887" cy="1364931"/>
            <a:chOff x="6777274" y="1831284"/>
            <a:chExt cx="552841" cy="1177414"/>
          </a:xfrm>
        </p:grpSpPr>
        <p:grpSp>
          <p:nvGrpSpPr>
            <p:cNvPr id="15" name="Group 14"/>
            <p:cNvGrpSpPr/>
            <p:nvPr/>
          </p:nvGrpSpPr>
          <p:grpSpPr>
            <a:xfrm>
              <a:off x="6939980" y="1831284"/>
              <a:ext cx="385719" cy="718117"/>
              <a:chOff x="6783521" y="1654812"/>
              <a:chExt cx="726841" cy="1353205"/>
            </a:xfrm>
          </p:grpSpPr>
          <p:sp>
            <p:nvSpPr>
              <p:cNvPr id="17" name="Freeform 16"/>
              <p:cNvSpPr/>
              <p:nvPr/>
            </p:nvSpPr>
            <p:spPr>
              <a:xfrm>
                <a:off x="6783521" y="1886618"/>
                <a:ext cx="726841" cy="1121399"/>
              </a:xfrm>
              <a:custGeom>
                <a:avLst/>
                <a:gdLst/>
                <a:ahLst/>
                <a:cxnLst/>
                <a:rect l="l" t="t" r="r" b="b"/>
                <a:pathLst>
                  <a:path w="726841" h="1121399">
                    <a:moveTo>
                      <a:pt x="236325" y="1049494"/>
                    </a:moveTo>
                    <a:lnTo>
                      <a:pt x="495287" y="1049494"/>
                    </a:lnTo>
                    <a:cubicBezTo>
                      <a:pt x="491080" y="1064561"/>
                      <a:pt x="487966" y="1079199"/>
                      <a:pt x="485273" y="1093187"/>
                    </a:cubicBezTo>
                    <a:lnTo>
                      <a:pt x="245258" y="1092728"/>
                    </a:lnTo>
                    <a:close/>
                    <a:moveTo>
                      <a:pt x="363421" y="203844"/>
                    </a:moveTo>
                    <a:cubicBezTo>
                      <a:pt x="401307" y="203844"/>
                      <a:pt x="432020" y="234557"/>
                      <a:pt x="432020" y="272443"/>
                    </a:cubicBezTo>
                    <a:cubicBezTo>
                      <a:pt x="432020" y="310329"/>
                      <a:pt x="401307" y="341042"/>
                      <a:pt x="363421" y="341042"/>
                    </a:cubicBezTo>
                    <a:cubicBezTo>
                      <a:pt x="325534" y="341042"/>
                      <a:pt x="294821" y="310329"/>
                      <a:pt x="294821" y="272443"/>
                    </a:cubicBezTo>
                    <a:cubicBezTo>
                      <a:pt x="294821" y="234557"/>
                      <a:pt x="325534" y="203844"/>
                      <a:pt x="363421" y="203844"/>
                    </a:cubicBezTo>
                    <a:close/>
                    <a:moveTo>
                      <a:pt x="363421" y="135244"/>
                    </a:moveTo>
                    <a:cubicBezTo>
                      <a:pt x="287648" y="135244"/>
                      <a:pt x="226222" y="196671"/>
                      <a:pt x="226222" y="272443"/>
                    </a:cubicBezTo>
                    <a:cubicBezTo>
                      <a:pt x="226222" y="348216"/>
                      <a:pt x="287648" y="409642"/>
                      <a:pt x="363421" y="409642"/>
                    </a:cubicBezTo>
                    <a:cubicBezTo>
                      <a:pt x="439193" y="409642"/>
                      <a:pt x="500619" y="348216"/>
                      <a:pt x="500619" y="272443"/>
                    </a:cubicBezTo>
                    <a:cubicBezTo>
                      <a:pt x="500619" y="196671"/>
                      <a:pt x="439193" y="135244"/>
                      <a:pt x="363421" y="135244"/>
                    </a:cubicBezTo>
                    <a:close/>
                    <a:moveTo>
                      <a:pt x="196200" y="0"/>
                    </a:moveTo>
                    <a:cubicBezTo>
                      <a:pt x="300307" y="58658"/>
                      <a:pt x="427219" y="59450"/>
                      <a:pt x="531959" y="2129"/>
                    </a:cubicBezTo>
                    <a:cubicBezTo>
                      <a:pt x="645195" y="251105"/>
                      <a:pt x="615578" y="521951"/>
                      <a:pt x="565642" y="749813"/>
                    </a:cubicBezTo>
                    <a:lnTo>
                      <a:pt x="726841" y="904479"/>
                    </a:lnTo>
                    <a:lnTo>
                      <a:pt x="700460" y="1113326"/>
                    </a:lnTo>
                    <a:lnTo>
                      <a:pt x="510728" y="982128"/>
                    </a:lnTo>
                    <a:lnTo>
                      <a:pt x="503274" y="1014651"/>
                    </a:lnTo>
                    <a:lnTo>
                      <a:pt x="228241" y="1014651"/>
                    </a:lnTo>
                    <a:cubicBezTo>
                      <a:pt x="226194" y="1005458"/>
                      <a:pt x="223902" y="996068"/>
                      <a:pt x="221524" y="986461"/>
                    </a:cubicBezTo>
                    <a:lnTo>
                      <a:pt x="26381" y="1121399"/>
                    </a:lnTo>
                    <a:lnTo>
                      <a:pt x="0" y="912552"/>
                    </a:lnTo>
                    <a:lnTo>
                      <a:pt x="162681" y="756465"/>
                    </a:lnTo>
                    <a:lnTo>
                      <a:pt x="163137" y="757906"/>
                    </a:lnTo>
                    <a:lnTo>
                      <a:pt x="165881" y="748957"/>
                    </a:lnTo>
                    <a:cubicBezTo>
                      <a:pt x="117348" y="521774"/>
                      <a:pt x="87568" y="246912"/>
                      <a:pt x="19620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18" name="Freeform 17"/>
              <p:cNvSpPr/>
              <p:nvPr/>
            </p:nvSpPr>
            <p:spPr>
              <a:xfrm>
                <a:off x="6997804" y="1654812"/>
                <a:ext cx="298274" cy="244742"/>
              </a:xfrm>
              <a:custGeom>
                <a:avLst/>
                <a:gdLst/>
                <a:ahLst/>
                <a:cxnLst/>
                <a:rect l="l" t="t" r="r" b="b"/>
                <a:pathLst>
                  <a:path w="298274" h="244742">
                    <a:moveTo>
                      <a:pt x="147328" y="0"/>
                    </a:moveTo>
                    <a:cubicBezTo>
                      <a:pt x="212319" y="65590"/>
                      <a:pt x="261867" y="134854"/>
                      <a:pt x="298274" y="206570"/>
                    </a:cubicBezTo>
                    <a:cubicBezTo>
                      <a:pt x="205418" y="258299"/>
                      <a:pt x="92251" y="257374"/>
                      <a:pt x="0" y="204273"/>
                    </a:cubicBezTo>
                    <a:cubicBezTo>
                      <a:pt x="35363" y="132633"/>
                      <a:pt x="83678" y="64016"/>
                      <a:pt x="147328"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grpSp>
        <p:sp>
          <p:nvSpPr>
            <p:cNvPr id="16" name="Freeform 15"/>
            <p:cNvSpPr/>
            <p:nvPr/>
          </p:nvSpPr>
          <p:spPr>
            <a:xfrm>
              <a:off x="6777274" y="2572267"/>
              <a:ext cx="552841" cy="436431"/>
            </a:xfrm>
            <a:custGeom>
              <a:avLst/>
              <a:gdLst/>
              <a:ahLst/>
              <a:cxnLst/>
              <a:rect l="l" t="t" r="r" b="b"/>
              <a:pathLst>
                <a:path w="935319" h="738371">
                  <a:moveTo>
                    <a:pt x="570246" y="5904"/>
                  </a:moveTo>
                  <a:cubicBezTo>
                    <a:pt x="462283" y="64891"/>
                    <a:pt x="426421" y="317189"/>
                    <a:pt x="649701" y="474399"/>
                  </a:cubicBezTo>
                  <a:cubicBezTo>
                    <a:pt x="593836" y="327977"/>
                    <a:pt x="630970" y="255746"/>
                    <a:pt x="667057" y="182470"/>
                  </a:cubicBezTo>
                  <a:cubicBezTo>
                    <a:pt x="667659" y="219721"/>
                    <a:pt x="629598" y="299814"/>
                    <a:pt x="723199" y="346469"/>
                  </a:cubicBezTo>
                  <a:cubicBezTo>
                    <a:pt x="679394" y="206128"/>
                    <a:pt x="864427" y="161920"/>
                    <a:pt x="670152" y="6949"/>
                  </a:cubicBezTo>
                  <a:cubicBezTo>
                    <a:pt x="951156" y="47548"/>
                    <a:pt x="868526" y="190548"/>
                    <a:pt x="935319" y="334595"/>
                  </a:cubicBezTo>
                  <a:cubicBezTo>
                    <a:pt x="886447" y="343095"/>
                    <a:pt x="815632" y="212619"/>
                    <a:pt x="831546" y="274410"/>
                  </a:cubicBezTo>
                  <a:cubicBezTo>
                    <a:pt x="915063" y="518579"/>
                    <a:pt x="665249" y="525551"/>
                    <a:pt x="744586" y="738371"/>
                  </a:cubicBezTo>
                  <a:cubicBezTo>
                    <a:pt x="498005" y="724435"/>
                    <a:pt x="570128" y="495242"/>
                    <a:pt x="454164" y="439509"/>
                  </a:cubicBezTo>
                  <a:cubicBezTo>
                    <a:pt x="422689" y="433882"/>
                    <a:pt x="384944" y="459601"/>
                    <a:pt x="454829" y="574141"/>
                  </a:cubicBezTo>
                  <a:cubicBezTo>
                    <a:pt x="47812" y="270832"/>
                    <a:pt x="333584" y="22904"/>
                    <a:pt x="570246" y="5904"/>
                  </a:cubicBezTo>
                  <a:close/>
                  <a:moveTo>
                    <a:pt x="0" y="0"/>
                  </a:moveTo>
                  <a:lnTo>
                    <a:pt x="9284" y="0"/>
                  </a:lnTo>
                  <a:lnTo>
                    <a:pt x="746" y="5904"/>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grpSp>
      <p:sp>
        <p:nvSpPr>
          <p:cNvPr id="10" name="Oval 9"/>
          <p:cNvSpPr/>
          <p:nvPr/>
        </p:nvSpPr>
        <p:spPr>
          <a:xfrm>
            <a:off x="920844" y="1927525"/>
            <a:ext cx="616128" cy="61612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20" name="Oval 19"/>
          <p:cNvSpPr/>
          <p:nvPr/>
        </p:nvSpPr>
        <p:spPr>
          <a:xfrm>
            <a:off x="1923467" y="1927525"/>
            <a:ext cx="616128" cy="61612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21" name="Oval 20"/>
          <p:cNvSpPr/>
          <p:nvPr/>
        </p:nvSpPr>
        <p:spPr>
          <a:xfrm>
            <a:off x="2926089" y="1927525"/>
            <a:ext cx="616128" cy="61612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22" name="Oval 21"/>
          <p:cNvSpPr/>
          <p:nvPr/>
        </p:nvSpPr>
        <p:spPr>
          <a:xfrm>
            <a:off x="3928712" y="1927525"/>
            <a:ext cx="616128" cy="61612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23" name="Oval 22"/>
          <p:cNvSpPr/>
          <p:nvPr/>
        </p:nvSpPr>
        <p:spPr>
          <a:xfrm>
            <a:off x="4931335" y="1927525"/>
            <a:ext cx="616128" cy="61612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24" name="TextBox 23"/>
          <p:cNvSpPr txBox="1"/>
          <p:nvPr/>
        </p:nvSpPr>
        <p:spPr>
          <a:xfrm>
            <a:off x="878616" y="1967816"/>
            <a:ext cx="711363" cy="502766"/>
          </a:xfrm>
          <a:prstGeom prst="rect">
            <a:avLst/>
          </a:prstGeom>
          <a:noFill/>
        </p:spPr>
        <p:txBody>
          <a:bodyPr wrap="square" rtlCol="0">
            <a:spAutoFit/>
          </a:bodyPr>
          <a:lstStyle/>
          <a:p>
            <a:pPr algn="ctr"/>
            <a:r>
              <a:rPr lang="en-US" altLang="ko-KR" sz="2667" b="1" dirty="0">
                <a:solidFill>
                  <a:schemeClr val="accent1"/>
                </a:solidFill>
                <a:cs typeface="Arial" pitchFamily="34" charset="0"/>
              </a:rPr>
              <a:t>01</a:t>
            </a:r>
            <a:endParaRPr lang="ko-KR" altLang="en-US" sz="2667" b="1" dirty="0">
              <a:solidFill>
                <a:schemeClr val="accent1"/>
              </a:solidFill>
              <a:cs typeface="Arial" pitchFamily="34" charset="0"/>
            </a:endParaRPr>
          </a:p>
        </p:txBody>
      </p:sp>
      <p:sp>
        <p:nvSpPr>
          <p:cNvPr id="25" name="TextBox 24"/>
          <p:cNvSpPr txBox="1"/>
          <p:nvPr/>
        </p:nvSpPr>
        <p:spPr>
          <a:xfrm>
            <a:off x="1880168" y="1965476"/>
            <a:ext cx="711363" cy="502766"/>
          </a:xfrm>
          <a:prstGeom prst="rect">
            <a:avLst/>
          </a:prstGeom>
          <a:noFill/>
        </p:spPr>
        <p:txBody>
          <a:bodyPr wrap="square" rtlCol="0">
            <a:spAutoFit/>
          </a:bodyPr>
          <a:lstStyle/>
          <a:p>
            <a:pPr algn="ctr"/>
            <a:r>
              <a:rPr lang="en-US" altLang="ko-KR" sz="2667" b="1" dirty="0">
                <a:solidFill>
                  <a:schemeClr val="accent2"/>
                </a:solidFill>
                <a:cs typeface="Arial" pitchFamily="34" charset="0"/>
              </a:rPr>
              <a:t>02</a:t>
            </a:r>
            <a:endParaRPr lang="ko-KR" altLang="en-US" sz="2667" b="1" dirty="0">
              <a:solidFill>
                <a:schemeClr val="accent2"/>
              </a:solidFill>
              <a:cs typeface="Arial" pitchFamily="34" charset="0"/>
            </a:endParaRPr>
          </a:p>
        </p:txBody>
      </p:sp>
      <p:sp>
        <p:nvSpPr>
          <p:cNvPr id="26" name="TextBox 25"/>
          <p:cNvSpPr txBox="1"/>
          <p:nvPr/>
        </p:nvSpPr>
        <p:spPr>
          <a:xfrm>
            <a:off x="2881720" y="1963136"/>
            <a:ext cx="711363" cy="502766"/>
          </a:xfrm>
          <a:prstGeom prst="rect">
            <a:avLst/>
          </a:prstGeom>
          <a:noFill/>
        </p:spPr>
        <p:txBody>
          <a:bodyPr wrap="square" rtlCol="0">
            <a:spAutoFit/>
          </a:bodyPr>
          <a:lstStyle/>
          <a:p>
            <a:pPr algn="ctr"/>
            <a:r>
              <a:rPr lang="en-US" altLang="ko-KR" sz="2667" b="1" dirty="0">
                <a:solidFill>
                  <a:schemeClr val="accent1"/>
                </a:solidFill>
                <a:cs typeface="Arial" pitchFamily="34" charset="0"/>
              </a:rPr>
              <a:t>03</a:t>
            </a:r>
            <a:endParaRPr lang="ko-KR" altLang="en-US" sz="2667" b="1" dirty="0">
              <a:solidFill>
                <a:schemeClr val="accent1"/>
              </a:solidFill>
              <a:cs typeface="Arial" pitchFamily="34" charset="0"/>
            </a:endParaRPr>
          </a:p>
        </p:txBody>
      </p:sp>
      <p:sp>
        <p:nvSpPr>
          <p:cNvPr id="27" name="TextBox 26"/>
          <p:cNvSpPr txBox="1"/>
          <p:nvPr/>
        </p:nvSpPr>
        <p:spPr>
          <a:xfrm>
            <a:off x="3883272" y="1960796"/>
            <a:ext cx="711363" cy="502766"/>
          </a:xfrm>
          <a:prstGeom prst="rect">
            <a:avLst/>
          </a:prstGeom>
          <a:noFill/>
        </p:spPr>
        <p:txBody>
          <a:bodyPr wrap="square" rtlCol="0">
            <a:spAutoFit/>
          </a:bodyPr>
          <a:lstStyle/>
          <a:p>
            <a:pPr algn="ctr"/>
            <a:r>
              <a:rPr lang="en-US" altLang="ko-KR" sz="2667" b="1" dirty="0">
                <a:solidFill>
                  <a:srgbClr val="D4802C"/>
                </a:solidFill>
                <a:cs typeface="Arial" pitchFamily="34" charset="0"/>
              </a:rPr>
              <a:t>04</a:t>
            </a:r>
            <a:endParaRPr lang="ko-KR" altLang="en-US" sz="2667" b="1" dirty="0">
              <a:solidFill>
                <a:srgbClr val="D4802C"/>
              </a:solidFill>
              <a:cs typeface="Arial" pitchFamily="34" charset="0"/>
            </a:endParaRPr>
          </a:p>
        </p:txBody>
      </p:sp>
      <p:sp>
        <p:nvSpPr>
          <p:cNvPr id="28" name="TextBox 27"/>
          <p:cNvSpPr txBox="1"/>
          <p:nvPr/>
        </p:nvSpPr>
        <p:spPr>
          <a:xfrm>
            <a:off x="4884824" y="1958456"/>
            <a:ext cx="711363" cy="502766"/>
          </a:xfrm>
          <a:prstGeom prst="rect">
            <a:avLst/>
          </a:prstGeom>
          <a:noFill/>
        </p:spPr>
        <p:txBody>
          <a:bodyPr wrap="square" rtlCol="0">
            <a:spAutoFit/>
          </a:bodyPr>
          <a:lstStyle/>
          <a:p>
            <a:pPr algn="ctr"/>
            <a:r>
              <a:rPr lang="en-US" altLang="ko-KR" sz="2667" b="1" dirty="0">
                <a:solidFill>
                  <a:schemeClr val="accent1"/>
                </a:solidFill>
                <a:cs typeface="Arial" pitchFamily="34" charset="0"/>
              </a:rPr>
              <a:t>05</a:t>
            </a:r>
            <a:endParaRPr lang="ko-KR" altLang="en-US" sz="2667" b="1" dirty="0">
              <a:solidFill>
                <a:schemeClr val="accent1"/>
              </a:solidFill>
              <a:cs typeface="Arial" pitchFamily="34" charset="0"/>
            </a:endParaRPr>
          </a:p>
        </p:txBody>
      </p:sp>
      <p:sp>
        <p:nvSpPr>
          <p:cNvPr id="29" name="TextBox 28"/>
          <p:cNvSpPr txBox="1"/>
          <p:nvPr/>
        </p:nvSpPr>
        <p:spPr>
          <a:xfrm rot="16200000">
            <a:off x="-352288" y="4030433"/>
            <a:ext cx="3162392" cy="379656"/>
          </a:xfrm>
          <a:prstGeom prst="rect">
            <a:avLst/>
          </a:prstGeom>
          <a:noFill/>
        </p:spPr>
        <p:txBody>
          <a:bodyPr wrap="square" rtlCol="0">
            <a:spAutoFit/>
          </a:bodyPr>
          <a:lstStyle/>
          <a:p>
            <a:pPr algn="r"/>
            <a:r>
              <a:rPr lang="en-US" altLang="ko-KR" sz="1867" b="1" dirty="0">
                <a:solidFill>
                  <a:schemeClr val="bg1"/>
                </a:solidFill>
                <a:cs typeface="Arial" pitchFamily="34" charset="0"/>
              </a:rPr>
              <a:t>Arduino Atmega 328  </a:t>
            </a:r>
            <a:endParaRPr lang="ko-KR" altLang="en-US" sz="1867" b="1" dirty="0">
              <a:solidFill>
                <a:schemeClr val="bg1"/>
              </a:solidFill>
              <a:cs typeface="Arial" pitchFamily="34" charset="0"/>
            </a:endParaRPr>
          </a:p>
        </p:txBody>
      </p:sp>
      <p:sp>
        <p:nvSpPr>
          <p:cNvPr id="30" name="TextBox 29"/>
          <p:cNvSpPr txBox="1"/>
          <p:nvPr/>
        </p:nvSpPr>
        <p:spPr>
          <a:xfrm rot="16200000">
            <a:off x="650335" y="4030435"/>
            <a:ext cx="3162392" cy="379656"/>
          </a:xfrm>
          <a:prstGeom prst="rect">
            <a:avLst/>
          </a:prstGeom>
          <a:noFill/>
        </p:spPr>
        <p:txBody>
          <a:bodyPr wrap="square" rtlCol="0">
            <a:spAutoFit/>
          </a:bodyPr>
          <a:lstStyle/>
          <a:p>
            <a:pPr algn="r"/>
            <a:r>
              <a:rPr lang="en-US" altLang="ko-KR" sz="1867" b="1" dirty="0">
                <a:solidFill>
                  <a:schemeClr val="bg1"/>
                </a:solidFill>
                <a:cs typeface="Arial" pitchFamily="34" charset="0"/>
              </a:rPr>
              <a:t>Light Dependent Resistor</a:t>
            </a:r>
            <a:endParaRPr lang="ko-KR" altLang="en-US" sz="1867" b="1" dirty="0">
              <a:solidFill>
                <a:schemeClr val="bg1"/>
              </a:solidFill>
              <a:cs typeface="Arial" pitchFamily="34" charset="0"/>
            </a:endParaRPr>
          </a:p>
        </p:txBody>
      </p:sp>
      <p:sp>
        <p:nvSpPr>
          <p:cNvPr id="31" name="TextBox 30"/>
          <p:cNvSpPr txBox="1"/>
          <p:nvPr/>
        </p:nvSpPr>
        <p:spPr>
          <a:xfrm rot="16200000">
            <a:off x="1652957" y="4030436"/>
            <a:ext cx="3162392" cy="379656"/>
          </a:xfrm>
          <a:prstGeom prst="rect">
            <a:avLst/>
          </a:prstGeom>
          <a:noFill/>
        </p:spPr>
        <p:txBody>
          <a:bodyPr wrap="square" rtlCol="0">
            <a:spAutoFit/>
          </a:bodyPr>
          <a:lstStyle/>
          <a:p>
            <a:pPr algn="r"/>
            <a:r>
              <a:rPr lang="en-US" altLang="ko-KR" sz="1867" b="1" dirty="0">
                <a:solidFill>
                  <a:schemeClr val="bg1"/>
                </a:solidFill>
                <a:cs typeface="Arial" pitchFamily="34" charset="0"/>
              </a:rPr>
              <a:t>   Relay   	  </a:t>
            </a:r>
            <a:endParaRPr lang="ko-KR" altLang="en-US" sz="1867" b="1" dirty="0">
              <a:solidFill>
                <a:schemeClr val="bg1"/>
              </a:solidFill>
              <a:cs typeface="Arial" pitchFamily="34" charset="0"/>
            </a:endParaRPr>
          </a:p>
        </p:txBody>
      </p:sp>
      <p:sp>
        <p:nvSpPr>
          <p:cNvPr id="32" name="TextBox 31"/>
          <p:cNvSpPr txBox="1"/>
          <p:nvPr/>
        </p:nvSpPr>
        <p:spPr>
          <a:xfrm rot="16200000">
            <a:off x="2655580" y="4030437"/>
            <a:ext cx="3162392" cy="379656"/>
          </a:xfrm>
          <a:prstGeom prst="rect">
            <a:avLst/>
          </a:prstGeom>
          <a:noFill/>
        </p:spPr>
        <p:txBody>
          <a:bodyPr wrap="square" rtlCol="0">
            <a:spAutoFit/>
          </a:bodyPr>
          <a:lstStyle/>
          <a:p>
            <a:pPr algn="r"/>
            <a:r>
              <a:rPr lang="en-US" altLang="ko-KR" sz="1867" b="1" dirty="0">
                <a:solidFill>
                  <a:schemeClr val="bg1"/>
                </a:solidFill>
                <a:cs typeface="Arial" pitchFamily="34" charset="0"/>
              </a:rPr>
              <a:t>ACS712   30A(current sensor)</a:t>
            </a:r>
            <a:endParaRPr lang="ko-KR" altLang="en-US" sz="1867" b="1" dirty="0">
              <a:solidFill>
                <a:schemeClr val="bg1"/>
              </a:solidFill>
              <a:cs typeface="Arial" pitchFamily="34" charset="0"/>
            </a:endParaRPr>
          </a:p>
        </p:txBody>
      </p:sp>
      <p:sp>
        <p:nvSpPr>
          <p:cNvPr id="33" name="TextBox 32"/>
          <p:cNvSpPr txBox="1"/>
          <p:nvPr/>
        </p:nvSpPr>
        <p:spPr>
          <a:xfrm rot="16200000">
            <a:off x="3658203" y="4030439"/>
            <a:ext cx="3162392" cy="379656"/>
          </a:xfrm>
          <a:prstGeom prst="rect">
            <a:avLst/>
          </a:prstGeom>
          <a:noFill/>
        </p:spPr>
        <p:txBody>
          <a:bodyPr wrap="square" rtlCol="0">
            <a:spAutoFit/>
          </a:bodyPr>
          <a:lstStyle/>
          <a:p>
            <a:pPr algn="r"/>
            <a:r>
              <a:rPr lang="en-US" altLang="ko-KR" sz="1867" b="1" dirty="0">
                <a:solidFill>
                  <a:schemeClr val="bg1"/>
                </a:solidFill>
                <a:cs typeface="Arial" pitchFamily="34" charset="0"/>
              </a:rPr>
              <a:t>Passive Infrared Sensor</a:t>
            </a:r>
            <a:endParaRPr lang="ko-KR" altLang="en-US" sz="1867" b="1" dirty="0">
              <a:solidFill>
                <a:schemeClr val="bg1"/>
              </a:solidFill>
              <a:cs typeface="Arial" pitchFamily="34" charset="0"/>
            </a:endParaRPr>
          </a:p>
        </p:txBody>
      </p:sp>
    </p:spTree>
    <p:extLst>
      <p:ext uri="{BB962C8B-B14F-4D97-AF65-F5344CB8AC3E}">
        <p14:creationId xmlns:p14="http://schemas.microsoft.com/office/powerpoint/2010/main" val="18155394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4493</TotalTime>
  <Words>842</Words>
  <Application>Microsoft Office PowerPoint</Application>
  <PresentationFormat>Widescreen</PresentationFormat>
  <Paragraphs>106</Paragraphs>
  <Slides>13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Algerian</vt:lpstr>
      <vt:lpstr>Arial</vt:lpstr>
      <vt:lpstr>Calibri</vt:lpstr>
      <vt:lpstr>Calibri Light</vt:lpstr>
      <vt:lpstr>Raleway</vt:lpstr>
      <vt:lpstr>Source Sans Pro</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Windows User</cp:lastModifiedBy>
  <cp:revision>36</cp:revision>
  <dcterms:created xsi:type="dcterms:W3CDTF">2020-05-25T06:43:57Z</dcterms:created>
  <dcterms:modified xsi:type="dcterms:W3CDTF">2020-06-18T08:13:01Z</dcterms:modified>
</cp:coreProperties>
</file>