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/>
    <p:restoredTop sz="94668"/>
  </p:normalViewPr>
  <p:slideViewPr>
    <p:cSldViewPr snapToGrid="0">
      <p:cViewPr>
        <p:scale>
          <a:sx n="90" d="100"/>
          <a:sy n="90" d="100"/>
        </p:scale>
        <p:origin x="-244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50EE-D5BA-7541-9EE7-5FF0B0366B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0444-6127-7349-9B19-F5A5587AB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6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C94B-29E5-2E19-ECF1-51D1A53E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41DB9-2378-148F-B192-F0992D33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BC97-3563-5E86-9E26-5CA336A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BE55-1510-DC4D-230E-9F93FFAC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F181-9A8E-1C42-5E9F-80241D00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3730-3E0D-92CC-4D89-FFC8184E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6C7DB-ABBC-397B-CAEE-5BB13A13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E985-6EA0-16CA-B937-850489C7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C84D-48F1-C9F6-8E31-321419C8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50A6-9AEF-9164-B5A4-6E513401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26A97-5124-B8BB-0B5B-01E69F135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1F600-F6FA-ADD9-5FDB-34A642D4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DD6B-01A5-727B-7257-E1F1748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53D2-E6EA-C341-B44C-1B2824B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8C98-D43A-209A-D6AC-21CE2F15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8274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973F-7578-F1B6-7D8B-C13412E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7225-7227-59F3-6DED-E9ED7BA4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A8D3-2DC7-3580-8047-0DE80C29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1692-7859-351B-6D87-9C1BFB78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4C8D-C04E-D5E1-3020-14226FC8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B1D-86EE-52A5-6051-08E9130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9D83-FA1B-5067-1C8C-459AD709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3E15-20C1-8B66-75A9-49F9B9C5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01A9-B74F-5BA2-FFF5-8D5C8CD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20B8-FE23-A403-C927-20E146C9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046F-727A-D163-BECD-D14E1D7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79D-EF60-C37D-AB76-795E653C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18C2-0AE9-B407-8873-DAC99EF6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4E1-F91C-7668-9D8E-EADFDCB4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3403-128F-D500-498E-B803A92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3E97E-673E-E9B5-697B-0726DC92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6C4B-F160-A5B2-F49E-0682AFEC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121D-672E-8D0A-389C-CCD9E6A4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F161-26AA-4FB9-81EE-19FD62E9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A2D1-211A-2A8B-8725-D2A4E22B2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52A64-C505-A101-7E48-364D8EE4C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79BEB-B1F3-F5B8-DE46-9E3CF8D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540A4-5B09-B517-9A90-E7C1C6D6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CEA32-7FC8-8D95-F9B6-595E4BC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D9CF-EB6E-5E58-D606-AFBD80B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4B48E-9A96-D3F2-0C93-0787DE56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AFC8C-7E38-A138-52C8-CED358CD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ACD97-E105-4395-E805-607C5D68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9A8D-ACD2-87B8-D7F2-EE52C85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2128F-D7C4-8640-6012-D3632830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69D89-875F-D8CC-C13A-F1CCAE73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2F9E-4DB5-602F-CF73-4E674C75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39D0-AE08-E9DD-7C5F-BBFE53A4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FF783-97D3-A31B-15DA-2E9139CA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E538-67F8-B0A1-EC91-9F1C3C03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F7507-812D-39A8-E9BD-1CEA0DC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95F4-65F2-579E-9D2E-C5EA7AF7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117-9ED2-C044-A113-F1E15FE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413FD-10EA-AA69-2899-BAB16CFED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BC18F-D8E9-AFC9-7131-AC1A6DADC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0D8-CC26-1B7E-D5AB-A6DBB7E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4A37-E33E-55EA-7942-42B1A94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7124-CD55-17D5-70AC-D5680618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5FE3D-97C7-A40C-62A0-965A93D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2A79-AF21-6721-E51F-3AC40FA2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139F-5245-9376-2512-0A43C3DE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620C-FE9F-924E-8C75-E40A9956518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7695-C835-B7E5-D387-B1B99F97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47BD-B785-BA33-ED05-BCF3A869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3E40-A99D-6A4C-837D-3A93C69C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367276" y="364930"/>
            <a:ext cx="11252200" cy="698501"/>
          </a:xfrm>
        </p:spPr>
        <p:txBody>
          <a:bodyPr/>
          <a:lstStyle/>
          <a:p>
            <a:r>
              <a:rPr lang="en-US" b="1" dirty="0"/>
              <a:t>Ankit Rajput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7276" y="4489707"/>
            <a:ext cx="1929718" cy="2246992"/>
          </a:xfrm>
        </p:spPr>
        <p:txBody>
          <a:bodyPr>
            <a:norm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SAP Fiori 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S/4 Hana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CDS Views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ABAP Development Tool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 My SQL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BW/4 Hana</a:t>
            </a: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20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200"/>
              </a:spcBef>
            </a:pPr>
            <a:endParaRPr lang="en-IN" sz="1000" dirty="0">
              <a:solidFill>
                <a:schemeClr val="tx1"/>
              </a:solidFill>
              <a:latin typeface="Calibri" panose="020F0502020204030204"/>
            </a:endParaRPr>
          </a:p>
          <a:p>
            <a:pPr marL="171450" indent="-17145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501" y="3283380"/>
            <a:ext cx="1980000" cy="25301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15" y="3567841"/>
            <a:ext cx="1979059" cy="46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/>
              </a:rPr>
              <a:t>BTech:  Oriental Institute of Science and Technology</a:t>
            </a:r>
          </a:p>
          <a:p>
            <a:pPr marL="0" lvl="1" eaLnBrk="0" hangingPunct="0">
              <a:buClr>
                <a:srgbClr val="53565A"/>
              </a:buClr>
              <a:buSzPct val="70000"/>
              <a:defRPr/>
            </a:pPr>
            <a:endParaRPr lang="en-US" sz="10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830" y="944591"/>
            <a:ext cx="9037646" cy="2590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r>
              <a:rPr lang="en-US" sz="950" dirty="0">
                <a:solidFill>
                  <a:prstClr val="black"/>
                </a:solidFill>
              </a:rPr>
              <a:t>2.7 years of professional experience with  2+ years of experience as a dedicated and results-oriented SAP Fiori Analyst with a strong background in custom Fiori Element reports. Proficient in a wide range of technologies, including SAP S/4 Hana and CDS based custom Fiori Reports</a:t>
            </a:r>
          </a:p>
          <a:p>
            <a:endParaRPr lang="en-US" sz="950" dirty="0">
              <a:solidFill>
                <a:prstClr val="black"/>
              </a:solidFill>
            </a:endParaRPr>
          </a:p>
          <a:p>
            <a:r>
              <a:rPr lang="en-US" sz="950" dirty="0">
                <a:solidFill>
                  <a:prstClr val="black"/>
                </a:solidFill>
              </a:rPr>
              <a:t>• Strong problem-solving abilities, with a focus on writing clean, maintainable, and well-documented code.</a:t>
            </a:r>
          </a:p>
          <a:p>
            <a:pPr algn="l" rtl="0" fontAlgn="base"/>
            <a:r>
              <a:rPr lang="en-US" sz="950" dirty="0">
                <a:solidFill>
                  <a:prstClr val="black"/>
                </a:solidFill>
              </a:rPr>
              <a:t>• Experienced in working and collaborating with teams.</a:t>
            </a:r>
          </a:p>
          <a:p>
            <a:pPr algn="l" rtl="0" fontAlgn="base"/>
            <a:r>
              <a:rPr lang="en-US" sz="950" dirty="0">
                <a:solidFill>
                  <a:prstClr val="black"/>
                </a:solidFill>
              </a:rPr>
              <a:t>•  Writing and execution unit test cases. </a:t>
            </a:r>
          </a:p>
          <a:p>
            <a:pPr fontAlgn="base"/>
            <a:r>
              <a:rPr lang="en-US" sz="950" dirty="0">
                <a:solidFill>
                  <a:prstClr val="black"/>
                </a:solidFill>
              </a:rPr>
              <a:t>•  Basic knowledge on SAP BTP.</a:t>
            </a:r>
          </a:p>
          <a:p>
            <a:r>
              <a:rPr lang="en-US" sz="950" dirty="0">
                <a:solidFill>
                  <a:prstClr val="black"/>
                </a:solidFill>
              </a:rPr>
              <a:t>• Basic knowledge on SAP BW/4 Hana (AFO and </a:t>
            </a:r>
            <a:r>
              <a:rPr lang="en-US" sz="950" dirty="0" err="1">
                <a:solidFill>
                  <a:prstClr val="black"/>
                </a:solidFill>
              </a:rPr>
              <a:t>WebI</a:t>
            </a:r>
            <a:r>
              <a:rPr lang="en-US" sz="950" dirty="0">
                <a:solidFill>
                  <a:prstClr val="black"/>
                </a:solidFill>
              </a:rPr>
              <a:t> Reports)</a:t>
            </a:r>
          </a:p>
          <a:p>
            <a:pPr algn="l" rtl="0" fontAlgn="base"/>
            <a:r>
              <a:rPr lang="en-US" sz="950">
                <a:solidFill>
                  <a:prstClr val="black"/>
                </a:solidFill>
              </a:rPr>
              <a:t>• </a:t>
            </a:r>
            <a:r>
              <a:rPr lang="en-US" sz="950" dirty="0">
                <a:solidFill>
                  <a:prstClr val="black"/>
                </a:solidFill>
              </a:rPr>
              <a:t>Experienced in monitoring Batch jobs and Process chains.</a:t>
            </a:r>
          </a:p>
          <a:p>
            <a:pPr algn="l" rtl="0" fontAlgn="base"/>
            <a:endParaRPr lang="en-US" sz="950" dirty="0">
              <a:solidFill>
                <a:prstClr val="black"/>
              </a:solidFill>
            </a:endParaRPr>
          </a:p>
          <a:p>
            <a:pPr algn="l" rtl="0" fontAlgn="base"/>
            <a:endParaRPr lang="en-ZA" sz="950" b="1" dirty="0">
              <a:solidFill>
                <a:prstClr val="black"/>
              </a:solidFill>
            </a:endParaRPr>
          </a:p>
          <a:p>
            <a:pPr algn="l" rtl="0" fontAlgn="base"/>
            <a:r>
              <a:rPr lang="en-ZA" sz="950" b="1" dirty="0">
                <a:solidFill>
                  <a:prstClr val="black"/>
                </a:solidFill>
              </a:rPr>
              <a:t>Tools &amp; Technology:</a:t>
            </a:r>
          </a:p>
          <a:p>
            <a:r>
              <a:rPr lang="en-ZA" sz="950" dirty="0">
                <a:solidFill>
                  <a:prstClr val="black"/>
                </a:solidFill>
              </a:rPr>
              <a:t> </a:t>
            </a:r>
            <a:r>
              <a:rPr lang="en-US" sz="950" dirty="0">
                <a:solidFill>
                  <a:prstClr val="black"/>
                </a:solidFill>
              </a:rPr>
              <a:t>Eclipse, SAP Hana Studio , SAP GUI, BOBJ, ABAP Development Tool (ADT), </a:t>
            </a:r>
            <a:r>
              <a:rPr lang="en-US" sz="950" dirty="0" err="1">
                <a:solidFill>
                  <a:prstClr val="black"/>
                </a:solidFill>
              </a:rPr>
              <a:t>WebID</a:t>
            </a:r>
            <a:r>
              <a:rPr lang="en-US" sz="950" dirty="0">
                <a:solidFill>
                  <a:prstClr val="black"/>
                </a:solidFill>
              </a:rPr>
              <a:t>, </a:t>
            </a:r>
          </a:p>
          <a:p>
            <a:r>
              <a:rPr lang="en-US" sz="950" dirty="0">
                <a:solidFill>
                  <a:prstClr val="black"/>
                </a:solidFill>
              </a:rPr>
              <a:t>  </a:t>
            </a:r>
            <a:r>
              <a:rPr lang="en-US" sz="950" dirty="0">
                <a:solidFill>
                  <a:schemeClr val="tx1"/>
                </a:solidFill>
              </a:rPr>
              <a:t>SAP Business Technology Platform (BTP),  My SQL</a:t>
            </a:r>
            <a:endParaRPr lang="en-US" sz="95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9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6960" y="3294033"/>
            <a:ext cx="9037646" cy="23170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Engagements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6960" y="3663365"/>
            <a:ext cx="9037646" cy="2865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r>
              <a:rPr lang="en-US" sz="950" dirty="0">
                <a:solidFill>
                  <a:prstClr val="black"/>
                </a:solidFill>
              </a:rPr>
              <a:t>Worked with North America based Retail client as a SAP Fiori Analyst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Worked on custom Fiori reports.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 Created custom reports using CDS views, annotations.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Collaborate with Business Analyst and end users to understand requirement.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Created technical specification and functional documents for client requirements.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Actively involved in code reviews and technical design discussions with leads.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Providing the support for the project by handling daily tasks and incidents.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Worked on CDS based BOBJ reports.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prstClr val="black"/>
                </a:solidFill>
              </a:rPr>
              <a:t>  Providing support in monitoring and handling of daily running Batch jobs and process chains. </a:t>
            </a:r>
          </a:p>
          <a:p>
            <a:pPr marL="171450">
              <a:buFont typeface="Arial" panose="020B0604020202020204" pitchFamily="34" charset="0"/>
              <a:buChar char="•"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vers 45 Light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6960" y="617816"/>
            <a:ext cx="9037646" cy="216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289560" y="2695521"/>
            <a:ext cx="1778500" cy="276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30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EMAIL: ankirajput</a:t>
            </a: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@deloitte.com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5195" y="3198168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5F239-B40F-E64E-78F0-5BE2D4A55951}"/>
              </a:ext>
            </a:extLst>
          </p:cNvPr>
          <p:cNvSpPr/>
          <p:nvPr/>
        </p:nvSpPr>
        <p:spPr>
          <a:xfrm>
            <a:off x="289560" y="4113328"/>
            <a:ext cx="1980000" cy="216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skills</a:t>
            </a:r>
          </a:p>
        </p:txBody>
      </p:sp>
      <p:pic>
        <p:nvPicPr>
          <p:cNvPr id="5" name="Picture 4" descr="A person with beard and glasses&#10;&#10;Description automatically generated">
            <a:extLst>
              <a:ext uri="{FF2B5EF4-FFF2-40B4-BE49-F238E27FC236}">
                <a16:creationId xmlns:a16="http://schemas.microsoft.com/office/drawing/2014/main" id="{B09005BD-8F18-2056-6F4B-A89AAA8A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3" y="668941"/>
            <a:ext cx="1357936" cy="18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299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Univers 45 Light</vt:lpstr>
      <vt:lpstr>Office Theme</vt:lpstr>
      <vt:lpstr>Ankit Rajput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Monika Saini</dc:title>
  <dc:creator>Saini, Monika</dc:creator>
  <cp:lastModifiedBy>Rajput, Ankit</cp:lastModifiedBy>
  <cp:revision>20</cp:revision>
  <dcterms:created xsi:type="dcterms:W3CDTF">2023-08-31T07:59:08Z</dcterms:created>
  <dcterms:modified xsi:type="dcterms:W3CDTF">2024-07-24T04:35:36Z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2023-08-31T08:00:36Z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1eb1b3c3-9cd5-458f-9d05-f29db0f07389</vt:lpwstr>
  </property>
  <property fmtid="{D5CDD505-2E9C-101B-9397-08002B2CF9AE}" pid="8" name="MSIP_Label_ea60d57e-af5b-4752-ac57-3e4f28ca11dc_ContentBits">
    <vt:lpwstr>0</vt:lpwstr>
  </property>
</Properties>
</file>