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5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8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81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8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62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0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8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4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8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4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5EF6-BD3C-4A3E-BB1E-1C17B59593FB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066BBC-92BD-4320-BCAE-0339024E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Installing+Jenkins+on+Ubuntu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7562" y="2395470"/>
            <a:ext cx="8915399" cy="978113"/>
          </a:xfrm>
        </p:spPr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JENKINS - DEMO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3994" y="4610637"/>
            <a:ext cx="3210618" cy="12930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Castellar" panose="020A0402060406010301" pitchFamily="18" charset="0"/>
              </a:rPr>
              <a:t>By 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Castellar" panose="020A0402060406010301" pitchFamily="18" charset="0"/>
              </a:rPr>
              <a:t>Kowsalya </a:t>
            </a:r>
            <a:r>
              <a:rPr lang="en-IN" b="1" dirty="0" err="1" smtClean="0">
                <a:solidFill>
                  <a:schemeClr val="tx1"/>
                </a:solidFill>
                <a:latin typeface="Castellar" panose="020A0402060406010301" pitchFamily="18" charset="0"/>
              </a:rPr>
              <a:t>devi</a:t>
            </a:r>
            <a:r>
              <a:rPr lang="en-IN" b="1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C P</a:t>
            </a:r>
            <a:endParaRPr lang="en-IN" b="1" dirty="0">
              <a:solidFill>
                <a:schemeClr val="tx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60619"/>
            <a:ext cx="8915400" cy="4224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Jenkins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slave machine to Jenkins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plugins in Jenkins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Test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projects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Jenkins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CI/CD</a:t>
            </a:r>
          </a:p>
        </p:txBody>
      </p:sp>
    </p:spTree>
    <p:extLst>
      <p:ext uri="{BB962C8B-B14F-4D97-AF65-F5344CB8AC3E}">
        <p14:creationId xmlns:p14="http://schemas.microsoft.com/office/powerpoint/2010/main" val="2177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INSTALLATION OF JENKINS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SYSTEM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Java </a:t>
            </a:r>
            <a:r>
              <a:rPr lang="en-IN" dirty="0" smtClean="0"/>
              <a:t>7 or above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256MB free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1GB+ free disk space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WINDOWS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Install Jenkins using  windows installer </a:t>
            </a:r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  <a:hlinkClick r:id="rId2"/>
              </a:rPr>
              <a:t>here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LINUX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Install Jenkins in </a:t>
            </a:r>
            <a:r>
              <a:rPr lang="en-IN" dirty="0" err="1" smtClean="0"/>
              <a:t>linux</a:t>
            </a:r>
            <a:r>
              <a:rPr lang="en-IN" dirty="0"/>
              <a:t> </a:t>
            </a:r>
            <a:r>
              <a:rPr lang="en-IN" dirty="0" smtClean="0"/>
              <a:t>machines through apt </a:t>
            </a:r>
            <a:r>
              <a:rPr lang="en-IN" dirty="0" smtClean="0">
                <a:solidFill>
                  <a:srgbClr val="FFC000"/>
                </a:solidFill>
                <a:hlinkClick r:id="rId3"/>
              </a:rPr>
              <a:t>here</a:t>
            </a:r>
            <a:r>
              <a:rPr lang="en-IN" dirty="0" smtClean="0"/>
              <a:t>.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8408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729" y="1854558"/>
            <a:ext cx="7401082" cy="22409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b="1" dirty="0" smtClean="0"/>
          </a:p>
          <a:p>
            <a:pPr marL="0" indent="0">
              <a:buNone/>
            </a:pPr>
            <a:r>
              <a:rPr lang="en-IN" sz="3600" b="1" dirty="0" smtClean="0"/>
              <a:t>THANK YOU!!!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35121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72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Castellar</vt:lpstr>
      <vt:lpstr>Century Gothic</vt:lpstr>
      <vt:lpstr>Times New Roman</vt:lpstr>
      <vt:lpstr>Wingdings</vt:lpstr>
      <vt:lpstr>Wingdings 3</vt:lpstr>
      <vt:lpstr>Wisp</vt:lpstr>
      <vt:lpstr>JENKINS - DEMO</vt:lpstr>
      <vt:lpstr>OVERVIEW</vt:lpstr>
      <vt:lpstr>INSTALLATION OF JENKINS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- DEMO</dc:title>
  <dc:creator>Kowsalya Devi Palani</dc:creator>
  <cp:lastModifiedBy>Kowsalya Devi Palani</cp:lastModifiedBy>
  <cp:revision>9</cp:revision>
  <dcterms:created xsi:type="dcterms:W3CDTF">2017-06-26T16:07:38Z</dcterms:created>
  <dcterms:modified xsi:type="dcterms:W3CDTF">2017-06-26T17:05:08Z</dcterms:modified>
</cp:coreProperties>
</file>