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9" r:id="rId1"/>
  </p:sldMasterIdLst>
  <p:sldIdLst>
    <p:sldId id="261" r:id="rId2"/>
    <p:sldId id="267" r:id="rId3"/>
    <p:sldId id="263" r:id="rId4"/>
    <p:sldId id="265" r:id="rId5"/>
    <p:sldId id="264" r:id="rId6"/>
    <p:sldId id="266" r:id="rId7"/>
    <p:sldId id="268"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A8EE"/>
    <a:srgbClr val="FF0066"/>
    <a:srgbClr val="FDF7FB"/>
    <a:srgbClr val="FEF6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B4431C-CCFC-4504-85A4-DCB00B9FC557}"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2A32E-5D56-464E-96F4-4A4A2DE627FB}" type="slidenum">
              <a:rPr lang="en-US" smtClean="0"/>
              <a:t>‹#›</a:t>
            </a:fld>
            <a:endParaRPr lang="en-US"/>
          </a:p>
        </p:txBody>
      </p:sp>
    </p:spTree>
    <p:extLst>
      <p:ext uri="{BB962C8B-B14F-4D97-AF65-F5344CB8AC3E}">
        <p14:creationId xmlns:p14="http://schemas.microsoft.com/office/powerpoint/2010/main" val="79619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4431C-CCFC-4504-85A4-DCB00B9FC557}"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2A32E-5D56-464E-96F4-4A4A2DE627FB}" type="slidenum">
              <a:rPr lang="en-US" smtClean="0"/>
              <a:t>‹#›</a:t>
            </a:fld>
            <a:endParaRPr lang="en-US"/>
          </a:p>
        </p:txBody>
      </p:sp>
    </p:spTree>
    <p:extLst>
      <p:ext uri="{BB962C8B-B14F-4D97-AF65-F5344CB8AC3E}">
        <p14:creationId xmlns:p14="http://schemas.microsoft.com/office/powerpoint/2010/main" val="384237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4431C-CCFC-4504-85A4-DCB00B9FC557}"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2A32E-5D56-464E-96F4-4A4A2DE627FB}" type="slidenum">
              <a:rPr lang="en-US" smtClean="0"/>
              <a:t>‹#›</a:t>
            </a:fld>
            <a:endParaRPr lang="en-US"/>
          </a:p>
        </p:txBody>
      </p:sp>
    </p:spTree>
    <p:extLst>
      <p:ext uri="{BB962C8B-B14F-4D97-AF65-F5344CB8AC3E}">
        <p14:creationId xmlns:p14="http://schemas.microsoft.com/office/powerpoint/2010/main" val="29771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B4431C-CCFC-4504-85A4-DCB00B9FC557}"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2A32E-5D56-464E-96F4-4A4A2DE627FB}" type="slidenum">
              <a:rPr lang="en-US" smtClean="0"/>
              <a:t>‹#›</a:t>
            </a:fld>
            <a:endParaRPr lang="en-US"/>
          </a:p>
        </p:txBody>
      </p:sp>
    </p:spTree>
    <p:extLst>
      <p:ext uri="{BB962C8B-B14F-4D97-AF65-F5344CB8AC3E}">
        <p14:creationId xmlns:p14="http://schemas.microsoft.com/office/powerpoint/2010/main" val="167364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B4431C-CCFC-4504-85A4-DCB00B9FC557}"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2A32E-5D56-464E-96F4-4A4A2DE627FB}" type="slidenum">
              <a:rPr lang="en-US" smtClean="0"/>
              <a:t>‹#›</a:t>
            </a:fld>
            <a:endParaRPr lang="en-US"/>
          </a:p>
        </p:txBody>
      </p:sp>
    </p:spTree>
    <p:extLst>
      <p:ext uri="{BB962C8B-B14F-4D97-AF65-F5344CB8AC3E}">
        <p14:creationId xmlns:p14="http://schemas.microsoft.com/office/powerpoint/2010/main" val="377583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B4431C-CCFC-4504-85A4-DCB00B9FC557}"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2A32E-5D56-464E-96F4-4A4A2DE627FB}" type="slidenum">
              <a:rPr lang="en-US" smtClean="0"/>
              <a:t>‹#›</a:t>
            </a:fld>
            <a:endParaRPr lang="en-US"/>
          </a:p>
        </p:txBody>
      </p:sp>
    </p:spTree>
    <p:extLst>
      <p:ext uri="{BB962C8B-B14F-4D97-AF65-F5344CB8AC3E}">
        <p14:creationId xmlns:p14="http://schemas.microsoft.com/office/powerpoint/2010/main" val="128775140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B4431C-CCFC-4504-85A4-DCB00B9FC557}" type="datetimeFigureOut">
              <a:rPr lang="en-US" smtClean="0"/>
              <a:t>3/7/2017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2A32E-5D56-464E-96F4-4A4A2DE627FB}" type="slidenum">
              <a:rPr lang="en-US" smtClean="0"/>
              <a:t>‹#›</a:t>
            </a:fld>
            <a:endParaRPr lang="en-US"/>
          </a:p>
        </p:txBody>
      </p:sp>
    </p:spTree>
    <p:extLst>
      <p:ext uri="{BB962C8B-B14F-4D97-AF65-F5344CB8AC3E}">
        <p14:creationId xmlns:p14="http://schemas.microsoft.com/office/powerpoint/2010/main" val="67939950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B4431C-CCFC-4504-85A4-DCB00B9FC557}" type="datetimeFigureOut">
              <a:rPr lang="en-US" smtClean="0"/>
              <a:t>3/7/2017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E2A32E-5D56-464E-96F4-4A4A2DE627FB}" type="slidenum">
              <a:rPr lang="en-US" smtClean="0"/>
              <a:t>‹#›</a:t>
            </a:fld>
            <a:endParaRPr lang="en-US"/>
          </a:p>
        </p:txBody>
      </p:sp>
    </p:spTree>
    <p:extLst>
      <p:ext uri="{BB962C8B-B14F-4D97-AF65-F5344CB8AC3E}">
        <p14:creationId xmlns:p14="http://schemas.microsoft.com/office/powerpoint/2010/main" val="1158272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4431C-CCFC-4504-85A4-DCB00B9FC557}" type="datetimeFigureOut">
              <a:rPr lang="en-US" smtClean="0"/>
              <a:t>3/7/2017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E2A32E-5D56-464E-96F4-4A4A2DE627FB}" type="slidenum">
              <a:rPr lang="en-US" smtClean="0"/>
              <a:t>‹#›</a:t>
            </a:fld>
            <a:endParaRPr lang="en-US"/>
          </a:p>
        </p:txBody>
      </p:sp>
    </p:spTree>
    <p:extLst>
      <p:ext uri="{BB962C8B-B14F-4D97-AF65-F5344CB8AC3E}">
        <p14:creationId xmlns:p14="http://schemas.microsoft.com/office/powerpoint/2010/main" val="65443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4431C-CCFC-4504-85A4-DCB00B9FC557}"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2A32E-5D56-464E-96F4-4A4A2DE627FB}" type="slidenum">
              <a:rPr lang="en-US" smtClean="0"/>
              <a:t>‹#›</a:t>
            </a:fld>
            <a:endParaRPr lang="en-US"/>
          </a:p>
        </p:txBody>
      </p:sp>
    </p:spTree>
    <p:extLst>
      <p:ext uri="{BB962C8B-B14F-4D97-AF65-F5344CB8AC3E}">
        <p14:creationId xmlns:p14="http://schemas.microsoft.com/office/powerpoint/2010/main" val="1176270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4431C-CCFC-4504-85A4-DCB00B9FC557}"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2A32E-5D56-464E-96F4-4A4A2DE627FB}" type="slidenum">
              <a:rPr lang="en-US" smtClean="0"/>
              <a:t>‹#›</a:t>
            </a:fld>
            <a:endParaRPr lang="en-US"/>
          </a:p>
        </p:txBody>
      </p:sp>
    </p:spTree>
    <p:extLst>
      <p:ext uri="{BB962C8B-B14F-4D97-AF65-F5344CB8AC3E}">
        <p14:creationId xmlns:p14="http://schemas.microsoft.com/office/powerpoint/2010/main" val="3384292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4431C-CCFC-4504-85A4-DCB00B9FC557}" type="datetimeFigureOut">
              <a:rPr lang="en-US" smtClean="0"/>
              <a:t>3/7/2017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2A32E-5D56-464E-96F4-4A4A2DE627FB}" type="slidenum">
              <a:rPr lang="en-US" smtClean="0"/>
              <a:t>‹#›</a:t>
            </a:fld>
            <a:endParaRPr lang="en-US"/>
          </a:p>
        </p:txBody>
      </p:sp>
    </p:spTree>
    <p:extLst>
      <p:ext uri="{BB962C8B-B14F-4D97-AF65-F5344CB8AC3E}">
        <p14:creationId xmlns:p14="http://schemas.microsoft.com/office/powerpoint/2010/main" val="3853233441"/>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7030A0">
                <a:lumMod val="73000"/>
                <a:lumOff val="27000"/>
              </a:srgbClr>
            </a:gs>
            <a:gs pos="0">
              <a:srgbClr val="FF0066"/>
            </a:gs>
            <a:gs pos="100000">
              <a:schemeClr val="accent1">
                <a:lumMod val="45000"/>
                <a:lumOff val="55000"/>
              </a:schemeClr>
            </a:gs>
            <a:gs pos="50000">
              <a:srgbClr val="FAA8EE"/>
            </a:gs>
            <a:gs pos="100000">
              <a:schemeClr val="accent1">
                <a:lumMod val="30000"/>
                <a:lumOff val="70000"/>
              </a:schemeClr>
            </a:gs>
          </a:gsLst>
          <a:lin ang="8100000" scaled="1"/>
          <a:tileRect/>
        </a:gradFill>
        <a:effectLst/>
      </p:bgPr>
    </p:bg>
    <p:spTree>
      <p:nvGrpSpPr>
        <p:cNvPr id="1" name=""/>
        <p:cNvGrpSpPr/>
        <p:nvPr/>
      </p:nvGrpSpPr>
      <p:grpSpPr>
        <a:xfrm>
          <a:off x="0" y="0"/>
          <a:ext cx="0" cy="0"/>
          <a:chOff x="0" y="0"/>
          <a:chExt cx="0" cy="0"/>
        </a:xfrm>
      </p:grpSpPr>
      <p:sp>
        <p:nvSpPr>
          <p:cNvPr id="2" name="Rectangle 1"/>
          <p:cNvSpPr/>
          <p:nvPr/>
        </p:nvSpPr>
        <p:spPr>
          <a:xfrm>
            <a:off x="365759" y="3598204"/>
            <a:ext cx="8848579" cy="1077218"/>
          </a:xfrm>
          <a:prstGeom prst="rect">
            <a:avLst/>
          </a:prstGeom>
        </p:spPr>
        <p:txBody>
          <a:bodyPr wrap="square">
            <a:spAutoFit/>
          </a:bodyPr>
          <a:lstStyle/>
          <a:p>
            <a:pPr algn="ctr"/>
            <a:r>
              <a:rPr lang="en-IN" sz="3200" dirty="0">
                <a:solidFill>
                  <a:srgbClr val="002060"/>
                </a:solidFill>
              </a:rPr>
              <a:t>The fact that the physically </a:t>
            </a:r>
            <a:endParaRPr lang="en-IN" sz="3200" dirty="0" smtClean="0">
              <a:solidFill>
                <a:srgbClr val="002060"/>
              </a:solidFill>
            </a:endParaRPr>
          </a:p>
          <a:p>
            <a:pPr algn="ctr"/>
            <a:r>
              <a:rPr lang="en-IN" sz="3200" dirty="0" smtClean="0">
                <a:solidFill>
                  <a:srgbClr val="002060"/>
                </a:solidFill>
              </a:rPr>
              <a:t>weaker </a:t>
            </a:r>
            <a:r>
              <a:rPr lang="en-IN" sz="3200" dirty="0">
                <a:solidFill>
                  <a:srgbClr val="002060"/>
                </a:solidFill>
              </a:rPr>
              <a:t>sex is the mentally stronger </a:t>
            </a:r>
            <a:r>
              <a:rPr lang="en-IN" sz="3200" dirty="0" smtClean="0">
                <a:solidFill>
                  <a:srgbClr val="002060"/>
                </a:solidFill>
              </a:rPr>
              <a:t>one</a:t>
            </a:r>
            <a:endParaRPr lang="en-US" sz="3200" dirty="0">
              <a:solidFill>
                <a:srgbClr val="002060"/>
              </a:solidFill>
            </a:endParaRPr>
          </a:p>
        </p:txBody>
      </p:sp>
      <p:sp>
        <p:nvSpPr>
          <p:cNvPr id="3" name="Title 1"/>
          <p:cNvSpPr>
            <a:spLocks noGrp="1"/>
          </p:cNvSpPr>
          <p:nvPr>
            <p:ph type="title"/>
          </p:nvPr>
        </p:nvSpPr>
        <p:spPr>
          <a:xfrm>
            <a:off x="922607" y="210381"/>
            <a:ext cx="10515600" cy="1325563"/>
          </a:xfrm>
        </p:spPr>
        <p:txBody>
          <a:bodyPr>
            <a:normAutofit/>
          </a:bodyPr>
          <a:lstStyle/>
          <a:p>
            <a:pPr algn="ctr"/>
            <a:r>
              <a:rPr lang="en-US" sz="7200" b="1" dirty="0" err="1">
                <a:solidFill>
                  <a:srgbClr val="7030A0"/>
                </a:solidFill>
              </a:rPr>
              <a:t>Anjana</a:t>
            </a:r>
            <a:r>
              <a:rPr lang="en-US" sz="7200" b="1" dirty="0">
                <a:solidFill>
                  <a:srgbClr val="7030A0"/>
                </a:solidFill>
              </a:rPr>
              <a:t> </a:t>
            </a:r>
            <a:r>
              <a:rPr lang="en-US" sz="7200" b="1" dirty="0" err="1">
                <a:solidFill>
                  <a:srgbClr val="7030A0"/>
                </a:solidFill>
              </a:rPr>
              <a:t>Sherin</a:t>
            </a:r>
            <a:r>
              <a:rPr lang="en-US" sz="7200" b="1" dirty="0">
                <a:solidFill>
                  <a:srgbClr val="7030A0"/>
                </a:solidFill>
              </a:rPr>
              <a:t> </a:t>
            </a:r>
            <a:r>
              <a:rPr lang="en-US" sz="7200" b="1" dirty="0" err="1">
                <a:solidFill>
                  <a:srgbClr val="7030A0"/>
                </a:solidFill>
              </a:rPr>
              <a:t>Thangadurei</a:t>
            </a:r>
            <a:endParaRPr lang="en-US" sz="7200" b="1" dirty="0">
              <a:solidFill>
                <a:srgbClr val="7030A0"/>
              </a:solidFill>
            </a:endParaRPr>
          </a:p>
        </p:txBody>
      </p:sp>
      <p:sp>
        <p:nvSpPr>
          <p:cNvPr id="4" name="Rectangle 3"/>
          <p:cNvSpPr/>
          <p:nvPr/>
        </p:nvSpPr>
        <p:spPr>
          <a:xfrm>
            <a:off x="323556" y="1851634"/>
            <a:ext cx="9992031" cy="646331"/>
          </a:xfrm>
          <a:prstGeom prst="rect">
            <a:avLst/>
          </a:prstGeom>
        </p:spPr>
        <p:txBody>
          <a:bodyPr wrap="none">
            <a:spAutoFit/>
          </a:bodyPr>
          <a:lstStyle/>
          <a:p>
            <a:r>
              <a:rPr lang="en-US" sz="3600" b="1" i="1" dirty="0" smtClean="0">
                <a:solidFill>
                  <a:srgbClr val="DF13AA"/>
                </a:solidFill>
                <a:latin typeface="Calibri" panose="020F0502020204030204" pitchFamily="34" charset="0"/>
                <a:ea typeface="Calibri" panose="020F0502020204030204" pitchFamily="34" charset="0"/>
                <a:cs typeface="Times New Roman" panose="02020603050405020304" pitchFamily="18" charset="0"/>
              </a:rPr>
              <a:t>What </a:t>
            </a:r>
            <a:r>
              <a:rPr lang="en-US" sz="3600" b="1" i="1" dirty="0">
                <a:solidFill>
                  <a:srgbClr val="DF13AA"/>
                </a:solidFill>
                <a:latin typeface="Calibri" panose="020F0502020204030204" pitchFamily="34" charset="0"/>
                <a:ea typeface="Calibri" panose="020F0502020204030204" pitchFamily="34" charset="0"/>
                <a:cs typeface="Times New Roman" panose="02020603050405020304" pitchFamily="18" charset="0"/>
              </a:rPr>
              <a:t>makes you feel empowered to be a woman??</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6765" y="2970608"/>
            <a:ext cx="3375235" cy="3900271"/>
          </a:xfrm>
          <a:prstGeom prst="rect">
            <a:avLst/>
          </a:prstGeom>
        </p:spPr>
      </p:pic>
    </p:spTree>
    <p:extLst>
      <p:ext uri="{BB962C8B-B14F-4D97-AF65-F5344CB8AC3E}">
        <p14:creationId xmlns:p14="http://schemas.microsoft.com/office/powerpoint/2010/main" val="24482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rgbClr val="7030A0">
                <a:lumMod val="73000"/>
                <a:lumOff val="27000"/>
              </a:srgbClr>
            </a:gs>
            <a:gs pos="0">
              <a:srgbClr val="FF0066"/>
            </a:gs>
            <a:gs pos="100000">
              <a:schemeClr val="accent1">
                <a:lumMod val="45000"/>
                <a:lumOff val="55000"/>
              </a:schemeClr>
            </a:gs>
            <a:gs pos="50000">
              <a:srgbClr val="FAA8EE"/>
            </a:gs>
            <a:gs pos="100000">
              <a:schemeClr val="accent1">
                <a:lumMod val="30000"/>
                <a:lumOff val="70000"/>
              </a:schemeClr>
            </a:gs>
          </a:gsLst>
          <a:lin ang="8100000" scaled="1"/>
        </a:gradFill>
        <a:effectLst/>
      </p:bgPr>
    </p:bg>
    <p:spTree>
      <p:nvGrpSpPr>
        <p:cNvPr id="1" name=""/>
        <p:cNvGrpSpPr/>
        <p:nvPr/>
      </p:nvGrpSpPr>
      <p:grpSpPr>
        <a:xfrm>
          <a:off x="0" y="0"/>
          <a:ext cx="0" cy="0"/>
          <a:chOff x="0" y="0"/>
          <a:chExt cx="0" cy="0"/>
        </a:xfrm>
      </p:grpSpPr>
      <p:sp>
        <p:nvSpPr>
          <p:cNvPr id="4" name="Rectangle 3"/>
          <p:cNvSpPr/>
          <p:nvPr/>
        </p:nvSpPr>
        <p:spPr>
          <a:xfrm>
            <a:off x="-110760" y="3456536"/>
            <a:ext cx="8848579" cy="1569660"/>
          </a:xfrm>
          <a:prstGeom prst="rect">
            <a:avLst/>
          </a:prstGeom>
        </p:spPr>
        <p:txBody>
          <a:bodyPr wrap="square">
            <a:spAutoFit/>
          </a:bodyPr>
          <a:lstStyle/>
          <a:p>
            <a:pPr algn="ctr"/>
            <a:r>
              <a:rPr lang="en-US" sz="3200" dirty="0">
                <a:solidFill>
                  <a:srgbClr val="002060"/>
                </a:solidFill>
              </a:rPr>
              <a:t>Life and family can never be happy without </a:t>
            </a:r>
            <a:r>
              <a:rPr lang="en-US" sz="3200" dirty="0" smtClean="0">
                <a:solidFill>
                  <a:srgbClr val="002060"/>
                </a:solidFill>
              </a:rPr>
              <a:t>a</a:t>
            </a:r>
          </a:p>
          <a:p>
            <a:pPr algn="ctr"/>
            <a:endParaRPr lang="en-US" sz="3200" dirty="0">
              <a:solidFill>
                <a:srgbClr val="002060"/>
              </a:solidFill>
            </a:endParaRPr>
          </a:p>
          <a:p>
            <a:pPr algn="ctr"/>
            <a:r>
              <a:rPr lang="en-US" sz="3200" dirty="0" smtClean="0">
                <a:solidFill>
                  <a:srgbClr val="002060"/>
                </a:solidFill>
              </a:rPr>
              <a:t> WOMAN</a:t>
            </a:r>
            <a:endParaRPr lang="en-US" sz="3200" dirty="0">
              <a:solidFill>
                <a:srgbClr val="002060"/>
              </a:solidFill>
            </a:endParaRPr>
          </a:p>
        </p:txBody>
      </p:sp>
      <p:sp>
        <p:nvSpPr>
          <p:cNvPr id="5" name="Title 1"/>
          <p:cNvSpPr>
            <a:spLocks noGrp="1"/>
          </p:cNvSpPr>
          <p:nvPr>
            <p:ph type="title"/>
          </p:nvPr>
        </p:nvSpPr>
        <p:spPr>
          <a:xfrm>
            <a:off x="922607" y="210381"/>
            <a:ext cx="10515600" cy="1325563"/>
          </a:xfrm>
        </p:spPr>
        <p:txBody>
          <a:bodyPr>
            <a:normAutofit/>
          </a:bodyPr>
          <a:lstStyle/>
          <a:p>
            <a:pPr algn="ctr"/>
            <a:r>
              <a:rPr lang="en-US" sz="7200" b="1" dirty="0" err="1">
                <a:solidFill>
                  <a:srgbClr val="7030A0"/>
                </a:solidFill>
              </a:rPr>
              <a:t>Preetha</a:t>
            </a:r>
            <a:r>
              <a:rPr lang="en-US" sz="7200" b="1" dirty="0">
                <a:solidFill>
                  <a:srgbClr val="7030A0"/>
                </a:solidFill>
              </a:rPr>
              <a:t> </a:t>
            </a:r>
            <a:r>
              <a:rPr lang="en-US" sz="7200" b="1" dirty="0" err="1">
                <a:solidFill>
                  <a:srgbClr val="7030A0"/>
                </a:solidFill>
              </a:rPr>
              <a:t>Sudhakaran</a:t>
            </a:r>
            <a:endParaRPr lang="en-US" sz="7200" b="1" dirty="0">
              <a:solidFill>
                <a:srgbClr val="7030A0"/>
              </a:solidFill>
            </a:endParaRPr>
          </a:p>
        </p:txBody>
      </p:sp>
      <p:sp>
        <p:nvSpPr>
          <p:cNvPr id="6" name="Rectangle 5"/>
          <p:cNvSpPr/>
          <p:nvPr/>
        </p:nvSpPr>
        <p:spPr>
          <a:xfrm>
            <a:off x="323556" y="1851634"/>
            <a:ext cx="9992031" cy="646331"/>
          </a:xfrm>
          <a:prstGeom prst="rect">
            <a:avLst/>
          </a:prstGeom>
        </p:spPr>
        <p:txBody>
          <a:bodyPr wrap="none">
            <a:spAutoFit/>
          </a:bodyPr>
          <a:lstStyle/>
          <a:p>
            <a:r>
              <a:rPr lang="en-US" sz="3600" b="1" i="1" dirty="0" smtClean="0">
                <a:solidFill>
                  <a:srgbClr val="DF13AA"/>
                </a:solidFill>
                <a:latin typeface="Calibri" panose="020F0502020204030204" pitchFamily="34" charset="0"/>
                <a:ea typeface="Calibri" panose="020F0502020204030204" pitchFamily="34" charset="0"/>
                <a:cs typeface="Times New Roman" panose="02020603050405020304" pitchFamily="18" charset="0"/>
              </a:rPr>
              <a:t>What </a:t>
            </a:r>
            <a:r>
              <a:rPr lang="en-US" sz="3600" b="1" i="1" dirty="0">
                <a:solidFill>
                  <a:srgbClr val="DF13AA"/>
                </a:solidFill>
                <a:latin typeface="Calibri" panose="020F0502020204030204" pitchFamily="34" charset="0"/>
                <a:ea typeface="Calibri" panose="020F0502020204030204" pitchFamily="34" charset="0"/>
                <a:cs typeface="Times New Roman" panose="02020603050405020304" pitchFamily="18" charset="0"/>
              </a:rPr>
              <a:t>makes you feel empowered to be a woman??</a:t>
            </a:r>
            <a:endParaRPr lang="en-US" sz="36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6423" y="2391005"/>
            <a:ext cx="3305577" cy="4466996"/>
          </a:xfrm>
          <a:prstGeom prst="rect">
            <a:avLst/>
          </a:prstGeom>
        </p:spPr>
      </p:pic>
    </p:spTree>
    <p:extLst>
      <p:ext uri="{BB962C8B-B14F-4D97-AF65-F5344CB8AC3E}">
        <p14:creationId xmlns:p14="http://schemas.microsoft.com/office/powerpoint/2010/main" val="1591755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rgbClr val="7030A0">
                <a:lumMod val="73000"/>
                <a:lumOff val="27000"/>
              </a:srgbClr>
            </a:gs>
            <a:gs pos="0">
              <a:srgbClr val="FF0066"/>
            </a:gs>
            <a:gs pos="100000">
              <a:schemeClr val="accent1">
                <a:lumMod val="45000"/>
                <a:lumOff val="55000"/>
              </a:schemeClr>
            </a:gs>
            <a:gs pos="50000">
              <a:srgbClr val="FAA8EE"/>
            </a:gs>
            <a:gs pos="100000">
              <a:schemeClr val="accent1">
                <a:lumMod val="30000"/>
                <a:lumOff val="70000"/>
              </a:schemeClr>
            </a:gs>
          </a:gsLst>
          <a:lin ang="8100000" scaled="1"/>
        </a:gradFill>
        <a:effectLst/>
      </p:bgPr>
    </p:bg>
    <p:spTree>
      <p:nvGrpSpPr>
        <p:cNvPr id="1" name=""/>
        <p:cNvGrpSpPr/>
        <p:nvPr/>
      </p:nvGrpSpPr>
      <p:grpSpPr>
        <a:xfrm>
          <a:off x="0" y="0"/>
          <a:ext cx="0" cy="0"/>
          <a:chOff x="0" y="0"/>
          <a:chExt cx="0" cy="0"/>
        </a:xfrm>
      </p:grpSpPr>
      <p:sp>
        <p:nvSpPr>
          <p:cNvPr id="4" name="Rectangle 3"/>
          <p:cNvSpPr/>
          <p:nvPr/>
        </p:nvSpPr>
        <p:spPr>
          <a:xfrm>
            <a:off x="236970" y="1964353"/>
            <a:ext cx="7387324" cy="4893647"/>
          </a:xfrm>
          <a:prstGeom prst="rect">
            <a:avLst/>
          </a:prstGeom>
        </p:spPr>
        <p:txBody>
          <a:bodyPr wrap="square">
            <a:spAutoFit/>
          </a:bodyPr>
          <a:lstStyle/>
          <a:p>
            <a:pPr algn="just"/>
            <a:r>
              <a:rPr lang="en-US" sz="2400" dirty="0">
                <a:solidFill>
                  <a:srgbClr val="002060"/>
                </a:solidFill>
              </a:rPr>
              <a:t>Am proud to be a woman because of the very important fact that she is the medium for the creation of human being in this world. God himself has kept the trust on women to act as his medium for the creation of human being.</a:t>
            </a:r>
          </a:p>
          <a:p>
            <a:pPr algn="just"/>
            <a:r>
              <a:rPr lang="en-US" sz="2400" dirty="0">
                <a:solidFill>
                  <a:srgbClr val="002060"/>
                </a:solidFill>
              </a:rPr>
              <a:t> </a:t>
            </a:r>
          </a:p>
          <a:p>
            <a:pPr algn="just"/>
            <a:r>
              <a:rPr lang="en-US" sz="2400" dirty="0">
                <a:solidFill>
                  <a:srgbClr val="002060"/>
                </a:solidFill>
              </a:rPr>
              <a:t>Mahatma Gandhi has said, "If you educate a man, you educate an individual, but if you educate a woman, you educate the whole family".</a:t>
            </a:r>
          </a:p>
          <a:p>
            <a:pPr algn="just"/>
            <a:r>
              <a:rPr lang="en-US" sz="2400" dirty="0">
                <a:solidFill>
                  <a:srgbClr val="002060"/>
                </a:solidFill>
              </a:rPr>
              <a:t> </a:t>
            </a:r>
          </a:p>
          <a:p>
            <a:pPr algn="just"/>
            <a:r>
              <a:rPr lang="en-US" sz="2400" dirty="0">
                <a:solidFill>
                  <a:srgbClr val="002060"/>
                </a:solidFill>
              </a:rPr>
              <a:t>So that means women are highly responsible and she does not only look after herself but look after her parents, in-laws, siblings, husband and children. </a:t>
            </a:r>
          </a:p>
        </p:txBody>
      </p:sp>
      <p:sp>
        <p:nvSpPr>
          <p:cNvPr id="5" name="Title 1"/>
          <p:cNvSpPr>
            <a:spLocks noGrp="1"/>
          </p:cNvSpPr>
          <p:nvPr>
            <p:ph type="title"/>
          </p:nvPr>
        </p:nvSpPr>
        <p:spPr>
          <a:xfrm>
            <a:off x="922607" y="210381"/>
            <a:ext cx="10515600" cy="1325563"/>
          </a:xfrm>
        </p:spPr>
        <p:txBody>
          <a:bodyPr>
            <a:normAutofit/>
          </a:bodyPr>
          <a:lstStyle/>
          <a:p>
            <a:pPr algn="ctr"/>
            <a:r>
              <a:rPr lang="en-US" sz="7200" b="1" dirty="0" err="1">
                <a:solidFill>
                  <a:srgbClr val="7030A0"/>
                </a:solidFill>
              </a:rPr>
              <a:t>Sharanya</a:t>
            </a:r>
            <a:r>
              <a:rPr lang="en-US" sz="7200" b="1" dirty="0">
                <a:solidFill>
                  <a:srgbClr val="7030A0"/>
                </a:solidFill>
              </a:rPr>
              <a:t> Suresh</a:t>
            </a:r>
            <a:endParaRPr lang="en-US" sz="7200" b="1" dirty="0">
              <a:solidFill>
                <a:srgbClr val="7030A0"/>
              </a:solidFill>
            </a:endParaRPr>
          </a:p>
        </p:txBody>
      </p:sp>
      <p:sp>
        <p:nvSpPr>
          <p:cNvPr id="6" name="Rectangle 5"/>
          <p:cNvSpPr/>
          <p:nvPr/>
        </p:nvSpPr>
        <p:spPr>
          <a:xfrm>
            <a:off x="272041" y="1413753"/>
            <a:ext cx="9992031" cy="646331"/>
          </a:xfrm>
          <a:prstGeom prst="rect">
            <a:avLst/>
          </a:prstGeom>
        </p:spPr>
        <p:txBody>
          <a:bodyPr wrap="none">
            <a:spAutoFit/>
          </a:bodyPr>
          <a:lstStyle/>
          <a:p>
            <a:r>
              <a:rPr lang="en-US" sz="3600" b="1" i="1" dirty="0" smtClean="0">
                <a:solidFill>
                  <a:srgbClr val="DF13AA"/>
                </a:solidFill>
                <a:latin typeface="Calibri" panose="020F0502020204030204" pitchFamily="34" charset="0"/>
                <a:ea typeface="Calibri" panose="020F0502020204030204" pitchFamily="34" charset="0"/>
                <a:cs typeface="Times New Roman" panose="02020603050405020304" pitchFamily="18" charset="0"/>
              </a:rPr>
              <a:t>What </a:t>
            </a:r>
            <a:r>
              <a:rPr lang="en-US" sz="3600" b="1" i="1" dirty="0">
                <a:solidFill>
                  <a:srgbClr val="DF13AA"/>
                </a:solidFill>
                <a:latin typeface="Calibri" panose="020F0502020204030204" pitchFamily="34" charset="0"/>
                <a:ea typeface="Calibri" panose="020F0502020204030204" pitchFamily="34" charset="0"/>
                <a:cs typeface="Times New Roman" panose="02020603050405020304" pitchFamily="18" charset="0"/>
              </a:rPr>
              <a:t>makes you feel empowered to be a woman??</a:t>
            </a:r>
            <a:endParaRPr lang="en-US" sz="3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884" y="2443765"/>
            <a:ext cx="4471116" cy="3116285"/>
          </a:xfrm>
          <a:prstGeom prst="rect">
            <a:avLst/>
          </a:prstGeom>
        </p:spPr>
      </p:pic>
    </p:spTree>
    <p:extLst>
      <p:ext uri="{BB962C8B-B14F-4D97-AF65-F5344CB8AC3E}">
        <p14:creationId xmlns:p14="http://schemas.microsoft.com/office/powerpoint/2010/main" val="2835666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rgbClr val="7030A0">
                <a:lumMod val="73000"/>
                <a:lumOff val="27000"/>
              </a:srgbClr>
            </a:gs>
            <a:gs pos="0">
              <a:srgbClr val="FF0066"/>
            </a:gs>
            <a:gs pos="100000">
              <a:schemeClr val="accent1">
                <a:lumMod val="45000"/>
                <a:lumOff val="55000"/>
              </a:schemeClr>
            </a:gs>
            <a:gs pos="50000">
              <a:srgbClr val="FAA8EE"/>
            </a:gs>
            <a:gs pos="100000">
              <a:schemeClr val="accent1">
                <a:lumMod val="30000"/>
                <a:lumOff val="70000"/>
              </a:schemeClr>
            </a:gs>
          </a:gsLst>
          <a:lin ang="8100000" scaled="1"/>
        </a:gradFill>
        <a:effectLst/>
      </p:bgPr>
    </p:bg>
    <p:spTree>
      <p:nvGrpSpPr>
        <p:cNvPr id="1" name=""/>
        <p:cNvGrpSpPr/>
        <p:nvPr/>
      </p:nvGrpSpPr>
      <p:grpSpPr>
        <a:xfrm>
          <a:off x="0" y="0"/>
          <a:ext cx="0" cy="0"/>
          <a:chOff x="0" y="0"/>
          <a:chExt cx="0" cy="0"/>
        </a:xfrm>
      </p:grpSpPr>
      <p:sp>
        <p:nvSpPr>
          <p:cNvPr id="2" name="Rectangle 1"/>
          <p:cNvSpPr/>
          <p:nvPr/>
        </p:nvSpPr>
        <p:spPr>
          <a:xfrm>
            <a:off x="507426" y="3639533"/>
            <a:ext cx="11354016" cy="3170099"/>
          </a:xfrm>
          <a:prstGeom prst="rect">
            <a:avLst/>
          </a:prstGeom>
        </p:spPr>
        <p:txBody>
          <a:bodyPr wrap="square">
            <a:spAutoFit/>
          </a:bodyPr>
          <a:lstStyle/>
          <a:p>
            <a:pPr algn="just"/>
            <a:r>
              <a:rPr lang="en-US" sz="2000" dirty="0">
                <a:solidFill>
                  <a:srgbClr val="002060"/>
                </a:solidFill>
              </a:rPr>
              <a:t>To be honest, Women Empowerment is not about just about enforcing or training the society about the importance and the ability of Women. It should all start primarily from one’s birth, where the parents and family take stern steps in educating their children on the Women’s role in the family and the society. It should be nurtured within each child (let it be a girl or a boy) - that Women are equally competent to Men. Having been evolved in a male chauvinistic society, I feel Women Empowerment is completely achievable - only when the gender inequality and the male dominance is demolished from our society. I’m currently enjoying some percentage of Women </a:t>
            </a:r>
            <a:r>
              <a:rPr lang="en-US" sz="2000" dirty="0" smtClean="0">
                <a:solidFill>
                  <a:srgbClr val="002060"/>
                </a:solidFill>
              </a:rPr>
              <a:t>Empowerment, </a:t>
            </a:r>
            <a:r>
              <a:rPr lang="en-US" sz="2000" dirty="0">
                <a:solidFill>
                  <a:srgbClr val="002060"/>
                </a:solidFill>
              </a:rPr>
              <a:t>let the future generation have it 100% J.</a:t>
            </a:r>
          </a:p>
          <a:p>
            <a:pPr algn="just"/>
            <a:r>
              <a:rPr lang="en-US" sz="2000" dirty="0">
                <a:solidFill>
                  <a:srgbClr val="002060"/>
                </a:solidFill>
              </a:rPr>
              <a:t> </a:t>
            </a:r>
          </a:p>
          <a:p>
            <a:pPr algn="just"/>
            <a:r>
              <a:rPr lang="en-US" sz="2000" dirty="0">
                <a:solidFill>
                  <a:srgbClr val="002060"/>
                </a:solidFill>
              </a:rPr>
              <a:t>Of all, as a Women I strongly believe “Women can achieve anything” and it is proven across. So let’s start believing ourselves and discover ourselves to </a:t>
            </a:r>
            <a:r>
              <a:rPr lang="en-US" sz="2000" b="1" i="1" dirty="0" smtClean="0">
                <a:solidFill>
                  <a:srgbClr val="002060"/>
                </a:solidFill>
              </a:rPr>
              <a:t>amaze </a:t>
            </a:r>
            <a:r>
              <a:rPr lang="en-US" sz="2000" b="1" i="1" dirty="0">
                <a:solidFill>
                  <a:srgbClr val="002060"/>
                </a:solidFill>
              </a:rPr>
              <a:t>the world with our ability</a:t>
            </a:r>
            <a:r>
              <a:rPr lang="en-US" sz="2000" dirty="0">
                <a:solidFill>
                  <a:srgbClr val="002060"/>
                </a:solidFill>
              </a:rPr>
              <a:t>. </a:t>
            </a:r>
          </a:p>
        </p:txBody>
      </p:sp>
      <p:sp>
        <p:nvSpPr>
          <p:cNvPr id="3" name="Title 1"/>
          <p:cNvSpPr>
            <a:spLocks noGrp="1"/>
          </p:cNvSpPr>
          <p:nvPr>
            <p:ph type="title"/>
          </p:nvPr>
        </p:nvSpPr>
        <p:spPr>
          <a:xfrm>
            <a:off x="1908313" y="1040788"/>
            <a:ext cx="5198031" cy="1325563"/>
          </a:xfrm>
        </p:spPr>
        <p:txBody>
          <a:bodyPr>
            <a:normAutofit/>
          </a:bodyPr>
          <a:lstStyle/>
          <a:p>
            <a:pPr algn="ctr"/>
            <a:r>
              <a:rPr lang="en-US" sz="7200" b="1" dirty="0">
                <a:solidFill>
                  <a:srgbClr val="7030A0"/>
                </a:solidFill>
              </a:rPr>
              <a:t>Satya </a:t>
            </a:r>
            <a:r>
              <a:rPr lang="en-US" sz="7200" b="1" dirty="0" err="1">
                <a:solidFill>
                  <a:srgbClr val="7030A0"/>
                </a:solidFill>
              </a:rPr>
              <a:t>Vetri</a:t>
            </a:r>
            <a:endParaRPr lang="en-US" sz="7200" b="1" dirty="0">
              <a:solidFill>
                <a:srgbClr val="7030A0"/>
              </a:solidFill>
            </a:endParaRPr>
          </a:p>
        </p:txBody>
      </p:sp>
      <p:sp>
        <p:nvSpPr>
          <p:cNvPr id="4" name="Rectangle 3"/>
          <p:cNvSpPr/>
          <p:nvPr/>
        </p:nvSpPr>
        <p:spPr>
          <a:xfrm>
            <a:off x="454399" y="2945966"/>
            <a:ext cx="9992031" cy="646331"/>
          </a:xfrm>
          <a:prstGeom prst="rect">
            <a:avLst/>
          </a:prstGeom>
        </p:spPr>
        <p:txBody>
          <a:bodyPr wrap="none">
            <a:spAutoFit/>
          </a:bodyPr>
          <a:lstStyle/>
          <a:p>
            <a:r>
              <a:rPr lang="en-US" sz="3600" b="1" i="1" dirty="0" smtClean="0">
                <a:solidFill>
                  <a:srgbClr val="DF13AA"/>
                </a:solidFill>
                <a:latin typeface="Calibri" panose="020F0502020204030204" pitchFamily="34" charset="0"/>
                <a:ea typeface="Calibri" panose="020F0502020204030204" pitchFamily="34" charset="0"/>
                <a:cs typeface="Times New Roman" panose="02020603050405020304" pitchFamily="18" charset="0"/>
              </a:rPr>
              <a:t>What </a:t>
            </a:r>
            <a:r>
              <a:rPr lang="en-US" sz="3600" b="1" i="1" dirty="0">
                <a:solidFill>
                  <a:srgbClr val="DF13AA"/>
                </a:solidFill>
                <a:latin typeface="Calibri" panose="020F0502020204030204" pitchFamily="34" charset="0"/>
                <a:ea typeface="Calibri" panose="020F0502020204030204" pitchFamily="34" charset="0"/>
                <a:cs typeface="Times New Roman" panose="02020603050405020304" pitchFamily="18" charset="0"/>
              </a:rPr>
              <a:t>makes you feel empowered to be a woman??</a:t>
            </a:r>
            <a:endParaRPr lang="en-US" sz="36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2758" y="0"/>
            <a:ext cx="4079242" cy="3059432"/>
          </a:xfrm>
          <a:prstGeom prst="rect">
            <a:avLst/>
          </a:prstGeom>
        </p:spPr>
      </p:pic>
    </p:spTree>
    <p:extLst>
      <p:ext uri="{BB962C8B-B14F-4D97-AF65-F5344CB8AC3E}">
        <p14:creationId xmlns:p14="http://schemas.microsoft.com/office/powerpoint/2010/main" val="1104347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rgbClr val="7030A0">
                <a:lumMod val="73000"/>
                <a:lumOff val="27000"/>
              </a:srgbClr>
            </a:gs>
            <a:gs pos="0">
              <a:srgbClr val="FF0066"/>
            </a:gs>
            <a:gs pos="100000">
              <a:schemeClr val="accent1">
                <a:lumMod val="45000"/>
                <a:lumOff val="55000"/>
              </a:schemeClr>
            </a:gs>
            <a:gs pos="50000">
              <a:srgbClr val="FAA8EE"/>
            </a:gs>
            <a:gs pos="100000">
              <a:schemeClr val="accent1">
                <a:lumMod val="30000"/>
                <a:lumOff val="70000"/>
              </a:schemeClr>
            </a:gs>
          </a:gsLst>
          <a:lin ang="81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73950" y="3039950"/>
            <a:ext cx="4581660" cy="3054440"/>
          </a:xfrm>
          <a:prstGeom prst="rect">
            <a:avLst/>
          </a:prstGeom>
        </p:spPr>
      </p:pic>
      <p:sp>
        <p:nvSpPr>
          <p:cNvPr id="3" name="Rectangle 2"/>
          <p:cNvSpPr/>
          <p:nvPr/>
        </p:nvSpPr>
        <p:spPr>
          <a:xfrm>
            <a:off x="507426" y="3149209"/>
            <a:ext cx="7825205" cy="3108543"/>
          </a:xfrm>
          <a:prstGeom prst="rect">
            <a:avLst/>
          </a:prstGeom>
        </p:spPr>
        <p:txBody>
          <a:bodyPr wrap="square">
            <a:spAutoFit/>
          </a:bodyPr>
          <a:lstStyle/>
          <a:p>
            <a:pPr algn="just"/>
            <a:r>
              <a:rPr lang="en-US" sz="2800" dirty="0">
                <a:solidFill>
                  <a:srgbClr val="002060"/>
                </a:solidFill>
              </a:rPr>
              <a:t>Achieving the goals and dreams with constant hard work and determination making others proud makes me feel great! Taking decisions and earning on my own without depending on others is a great thing. Yes, I am a woman, being independent and confidence in whatever I do makes me feel more empowered.</a:t>
            </a:r>
            <a:endParaRPr lang="en-US" sz="2800" dirty="0">
              <a:solidFill>
                <a:srgbClr val="002060"/>
              </a:solidFill>
            </a:endParaRPr>
          </a:p>
        </p:txBody>
      </p:sp>
      <p:sp>
        <p:nvSpPr>
          <p:cNvPr id="4" name="Title 1"/>
          <p:cNvSpPr>
            <a:spLocks noGrp="1"/>
          </p:cNvSpPr>
          <p:nvPr>
            <p:ph type="title"/>
          </p:nvPr>
        </p:nvSpPr>
        <p:spPr>
          <a:xfrm>
            <a:off x="755181" y="287655"/>
            <a:ext cx="10515600" cy="1325563"/>
          </a:xfrm>
        </p:spPr>
        <p:txBody>
          <a:bodyPr>
            <a:normAutofit/>
          </a:bodyPr>
          <a:lstStyle/>
          <a:p>
            <a:pPr algn="ctr"/>
            <a:r>
              <a:rPr lang="en-US" sz="7200" b="1" dirty="0" err="1">
                <a:solidFill>
                  <a:srgbClr val="7030A0"/>
                </a:solidFill>
              </a:rPr>
              <a:t>Rekha</a:t>
            </a:r>
            <a:r>
              <a:rPr lang="en-US" sz="7200" b="1" dirty="0">
                <a:solidFill>
                  <a:srgbClr val="7030A0"/>
                </a:solidFill>
              </a:rPr>
              <a:t> </a:t>
            </a:r>
            <a:r>
              <a:rPr lang="en-US" sz="7200" b="1" dirty="0" err="1">
                <a:solidFill>
                  <a:srgbClr val="7030A0"/>
                </a:solidFill>
              </a:rPr>
              <a:t>Dhinagaran</a:t>
            </a:r>
            <a:endParaRPr lang="en-US" sz="7200" b="1" dirty="0">
              <a:solidFill>
                <a:srgbClr val="7030A0"/>
              </a:solidFill>
            </a:endParaRPr>
          </a:p>
        </p:txBody>
      </p:sp>
      <p:sp>
        <p:nvSpPr>
          <p:cNvPr id="5" name="Rectangle 4"/>
          <p:cNvSpPr/>
          <p:nvPr/>
        </p:nvSpPr>
        <p:spPr>
          <a:xfrm>
            <a:off x="503861" y="1671330"/>
            <a:ext cx="9992031" cy="646331"/>
          </a:xfrm>
          <a:prstGeom prst="rect">
            <a:avLst/>
          </a:prstGeom>
        </p:spPr>
        <p:txBody>
          <a:bodyPr wrap="none">
            <a:spAutoFit/>
          </a:bodyPr>
          <a:lstStyle/>
          <a:p>
            <a:r>
              <a:rPr lang="en-US" sz="3600" b="1" i="1" dirty="0" smtClean="0">
                <a:solidFill>
                  <a:srgbClr val="DF13AA"/>
                </a:solidFill>
                <a:latin typeface="Calibri" panose="020F0502020204030204" pitchFamily="34" charset="0"/>
                <a:ea typeface="Calibri" panose="020F0502020204030204" pitchFamily="34" charset="0"/>
                <a:cs typeface="Times New Roman" panose="02020603050405020304" pitchFamily="18" charset="0"/>
              </a:rPr>
              <a:t>What </a:t>
            </a:r>
            <a:r>
              <a:rPr lang="en-US" sz="3600" b="1" i="1" dirty="0">
                <a:solidFill>
                  <a:srgbClr val="DF13AA"/>
                </a:solidFill>
                <a:latin typeface="Calibri" panose="020F0502020204030204" pitchFamily="34" charset="0"/>
                <a:ea typeface="Calibri" panose="020F0502020204030204" pitchFamily="34" charset="0"/>
                <a:cs typeface="Times New Roman" panose="02020603050405020304" pitchFamily="18" charset="0"/>
              </a:rPr>
              <a:t>makes you feel empowered to be a woman??</a:t>
            </a:r>
            <a:endParaRPr lang="en-US" sz="3600" dirty="0"/>
          </a:p>
        </p:txBody>
      </p:sp>
    </p:spTree>
    <p:extLst>
      <p:ext uri="{BB962C8B-B14F-4D97-AF65-F5344CB8AC3E}">
        <p14:creationId xmlns:p14="http://schemas.microsoft.com/office/powerpoint/2010/main" val="3764276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rgbClr val="7030A0">
                <a:lumMod val="73000"/>
                <a:lumOff val="27000"/>
              </a:srgbClr>
            </a:gs>
            <a:gs pos="0">
              <a:srgbClr val="FF0066"/>
            </a:gs>
            <a:gs pos="100000">
              <a:schemeClr val="accent1">
                <a:lumMod val="45000"/>
                <a:lumOff val="55000"/>
              </a:schemeClr>
            </a:gs>
            <a:gs pos="50000">
              <a:srgbClr val="FAA8EE"/>
            </a:gs>
            <a:gs pos="100000">
              <a:schemeClr val="accent1">
                <a:lumMod val="30000"/>
                <a:lumOff val="70000"/>
              </a:schemeClr>
            </a:gs>
          </a:gsLst>
          <a:lin ang="8100000" scaled="1"/>
        </a:gradFill>
        <a:effectLst/>
      </p:bgPr>
    </p:bg>
    <p:spTree>
      <p:nvGrpSpPr>
        <p:cNvPr id="1" name=""/>
        <p:cNvGrpSpPr/>
        <p:nvPr/>
      </p:nvGrpSpPr>
      <p:grpSpPr>
        <a:xfrm>
          <a:off x="0" y="0"/>
          <a:ext cx="0" cy="0"/>
          <a:chOff x="0" y="0"/>
          <a:chExt cx="0" cy="0"/>
        </a:xfrm>
      </p:grpSpPr>
      <p:sp>
        <p:nvSpPr>
          <p:cNvPr id="2" name="Rectangle 1"/>
          <p:cNvSpPr/>
          <p:nvPr/>
        </p:nvSpPr>
        <p:spPr>
          <a:xfrm>
            <a:off x="546063" y="2994663"/>
            <a:ext cx="7825205" cy="2677656"/>
          </a:xfrm>
          <a:prstGeom prst="rect">
            <a:avLst/>
          </a:prstGeom>
        </p:spPr>
        <p:txBody>
          <a:bodyPr wrap="square">
            <a:spAutoFit/>
          </a:bodyPr>
          <a:lstStyle/>
          <a:p>
            <a:pPr algn="just"/>
            <a:r>
              <a:rPr lang="en-US" sz="2800" dirty="0">
                <a:solidFill>
                  <a:srgbClr val="002060"/>
                </a:solidFill>
              </a:rPr>
              <a:t>Being a woman makes me feel empowered because, a woman knows not only what she wants, but also sacrifices a lot to suffice others’ needs. She keeps people around her happy always. She fights back many barriers in the society to prove herself successful.</a:t>
            </a:r>
            <a:endParaRPr lang="en-US" sz="2800" dirty="0">
              <a:solidFill>
                <a:srgbClr val="002060"/>
              </a:solidFill>
            </a:endParaRPr>
          </a:p>
        </p:txBody>
      </p:sp>
      <p:sp>
        <p:nvSpPr>
          <p:cNvPr id="3" name="Title 1"/>
          <p:cNvSpPr>
            <a:spLocks noGrp="1"/>
          </p:cNvSpPr>
          <p:nvPr>
            <p:ph type="title"/>
          </p:nvPr>
        </p:nvSpPr>
        <p:spPr>
          <a:xfrm>
            <a:off x="819576" y="184624"/>
            <a:ext cx="10515600" cy="1325563"/>
          </a:xfrm>
        </p:spPr>
        <p:txBody>
          <a:bodyPr>
            <a:normAutofit/>
          </a:bodyPr>
          <a:lstStyle/>
          <a:p>
            <a:pPr algn="ctr"/>
            <a:r>
              <a:rPr lang="en-US" sz="7200" b="1" dirty="0">
                <a:solidFill>
                  <a:srgbClr val="7030A0"/>
                </a:solidFill>
              </a:rPr>
              <a:t>Sreenidhi Srinivasan</a:t>
            </a:r>
            <a:endParaRPr lang="en-US" sz="7200" b="1" dirty="0">
              <a:solidFill>
                <a:srgbClr val="7030A0"/>
              </a:solidFill>
            </a:endParaRPr>
          </a:p>
        </p:txBody>
      </p:sp>
      <p:sp>
        <p:nvSpPr>
          <p:cNvPr id="4" name="Rectangle 3"/>
          <p:cNvSpPr/>
          <p:nvPr/>
        </p:nvSpPr>
        <p:spPr>
          <a:xfrm>
            <a:off x="426588" y="1542541"/>
            <a:ext cx="9992031" cy="646331"/>
          </a:xfrm>
          <a:prstGeom prst="rect">
            <a:avLst/>
          </a:prstGeom>
        </p:spPr>
        <p:txBody>
          <a:bodyPr wrap="none">
            <a:spAutoFit/>
          </a:bodyPr>
          <a:lstStyle/>
          <a:p>
            <a:r>
              <a:rPr lang="en-US" sz="3600" b="1" i="1" dirty="0" smtClean="0">
                <a:solidFill>
                  <a:srgbClr val="DF13AA"/>
                </a:solidFill>
                <a:latin typeface="Calibri" panose="020F0502020204030204" pitchFamily="34" charset="0"/>
                <a:ea typeface="Calibri" panose="020F0502020204030204" pitchFamily="34" charset="0"/>
                <a:cs typeface="Times New Roman" panose="02020603050405020304" pitchFamily="18" charset="0"/>
              </a:rPr>
              <a:t>What </a:t>
            </a:r>
            <a:r>
              <a:rPr lang="en-US" sz="3600" b="1" i="1" dirty="0">
                <a:solidFill>
                  <a:srgbClr val="DF13AA"/>
                </a:solidFill>
                <a:latin typeface="Calibri" panose="020F0502020204030204" pitchFamily="34" charset="0"/>
                <a:ea typeface="Calibri" panose="020F0502020204030204" pitchFamily="34" charset="0"/>
                <a:cs typeface="Times New Roman" panose="02020603050405020304" pitchFamily="18" charset="0"/>
              </a:rPr>
              <a:t>makes you feel empowered to be a woman??</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7265" y="2175456"/>
            <a:ext cx="3511908" cy="4682544"/>
          </a:xfrm>
          <a:prstGeom prst="rect">
            <a:avLst/>
          </a:prstGeom>
        </p:spPr>
      </p:pic>
    </p:spTree>
    <p:extLst>
      <p:ext uri="{BB962C8B-B14F-4D97-AF65-F5344CB8AC3E}">
        <p14:creationId xmlns:p14="http://schemas.microsoft.com/office/powerpoint/2010/main" val="2757825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rgbClr val="7030A0">
                <a:lumMod val="73000"/>
                <a:lumOff val="27000"/>
              </a:srgbClr>
            </a:gs>
            <a:gs pos="0">
              <a:srgbClr val="FF0066"/>
            </a:gs>
            <a:gs pos="100000">
              <a:schemeClr val="accent1">
                <a:lumMod val="45000"/>
                <a:lumOff val="55000"/>
              </a:schemeClr>
            </a:gs>
            <a:gs pos="50000">
              <a:srgbClr val="FAA8EE"/>
            </a:gs>
            <a:gs pos="100000">
              <a:schemeClr val="accent1">
                <a:lumMod val="30000"/>
                <a:lumOff val="70000"/>
              </a:schemeClr>
            </a:gs>
          </a:gsLst>
          <a:lin ang="81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8834" y="2910625"/>
            <a:ext cx="5263166" cy="3947375"/>
          </a:xfrm>
          <a:prstGeom prst="rect">
            <a:avLst/>
          </a:prstGeom>
        </p:spPr>
      </p:pic>
      <p:sp>
        <p:nvSpPr>
          <p:cNvPr id="5" name="Rectangle 4"/>
          <p:cNvSpPr/>
          <p:nvPr/>
        </p:nvSpPr>
        <p:spPr>
          <a:xfrm>
            <a:off x="520306" y="3896184"/>
            <a:ext cx="6241103" cy="1815882"/>
          </a:xfrm>
          <a:prstGeom prst="rect">
            <a:avLst/>
          </a:prstGeom>
        </p:spPr>
        <p:txBody>
          <a:bodyPr wrap="square">
            <a:spAutoFit/>
          </a:bodyPr>
          <a:lstStyle/>
          <a:p>
            <a:pPr algn="just"/>
            <a:r>
              <a:rPr lang="en-US" sz="2800" dirty="0">
                <a:solidFill>
                  <a:srgbClr val="002060"/>
                </a:solidFill>
              </a:rPr>
              <a:t>Positivity, perseverance, self-belief, imbibing the good qualities of great people around and finally following my heart </a:t>
            </a:r>
            <a:endParaRPr lang="en-US" sz="2800" dirty="0">
              <a:solidFill>
                <a:srgbClr val="002060"/>
              </a:solidFill>
            </a:endParaRPr>
          </a:p>
        </p:txBody>
      </p:sp>
      <p:sp>
        <p:nvSpPr>
          <p:cNvPr id="6" name="Title 1"/>
          <p:cNvSpPr>
            <a:spLocks noGrp="1"/>
          </p:cNvSpPr>
          <p:nvPr>
            <p:ph type="title"/>
          </p:nvPr>
        </p:nvSpPr>
        <p:spPr>
          <a:xfrm>
            <a:off x="742302" y="339170"/>
            <a:ext cx="10515600" cy="1325563"/>
          </a:xfrm>
        </p:spPr>
        <p:txBody>
          <a:bodyPr>
            <a:normAutofit/>
          </a:bodyPr>
          <a:lstStyle/>
          <a:p>
            <a:pPr algn="ctr"/>
            <a:r>
              <a:rPr lang="en-US" sz="7200" b="1" dirty="0">
                <a:solidFill>
                  <a:srgbClr val="7030A0"/>
                </a:solidFill>
              </a:rPr>
              <a:t>Lalitha Arun</a:t>
            </a:r>
            <a:endParaRPr lang="en-US" sz="7200" b="1" dirty="0">
              <a:solidFill>
                <a:srgbClr val="7030A0"/>
              </a:solidFill>
            </a:endParaRPr>
          </a:p>
        </p:txBody>
      </p:sp>
      <p:sp>
        <p:nvSpPr>
          <p:cNvPr id="7" name="Rectangle 6"/>
          <p:cNvSpPr/>
          <p:nvPr/>
        </p:nvSpPr>
        <p:spPr>
          <a:xfrm>
            <a:off x="310679" y="1838755"/>
            <a:ext cx="9992031" cy="646331"/>
          </a:xfrm>
          <a:prstGeom prst="rect">
            <a:avLst/>
          </a:prstGeom>
        </p:spPr>
        <p:txBody>
          <a:bodyPr wrap="none">
            <a:spAutoFit/>
          </a:bodyPr>
          <a:lstStyle/>
          <a:p>
            <a:r>
              <a:rPr lang="en-US" sz="3600" b="1" i="1" dirty="0" smtClean="0">
                <a:solidFill>
                  <a:srgbClr val="DF13AA"/>
                </a:solidFill>
                <a:latin typeface="Calibri" panose="020F0502020204030204" pitchFamily="34" charset="0"/>
                <a:ea typeface="Calibri" panose="020F0502020204030204" pitchFamily="34" charset="0"/>
                <a:cs typeface="Times New Roman" panose="02020603050405020304" pitchFamily="18" charset="0"/>
              </a:rPr>
              <a:t>What </a:t>
            </a:r>
            <a:r>
              <a:rPr lang="en-US" sz="3600" b="1" i="1" dirty="0">
                <a:solidFill>
                  <a:srgbClr val="DF13AA"/>
                </a:solidFill>
                <a:latin typeface="Calibri" panose="020F0502020204030204" pitchFamily="34" charset="0"/>
                <a:ea typeface="Calibri" panose="020F0502020204030204" pitchFamily="34" charset="0"/>
                <a:cs typeface="Times New Roman" panose="02020603050405020304" pitchFamily="18" charset="0"/>
              </a:rPr>
              <a:t>makes you feel empowered to be a woman??</a:t>
            </a:r>
            <a:endParaRPr lang="en-US" sz="3600" dirty="0"/>
          </a:p>
        </p:txBody>
      </p:sp>
    </p:spTree>
    <p:extLst>
      <p:ext uri="{BB962C8B-B14F-4D97-AF65-F5344CB8AC3E}">
        <p14:creationId xmlns:p14="http://schemas.microsoft.com/office/powerpoint/2010/main" val="208472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rgbClr val="7030A0">
                <a:lumMod val="73000"/>
                <a:lumOff val="27000"/>
              </a:srgbClr>
            </a:gs>
            <a:gs pos="0">
              <a:srgbClr val="FF0066"/>
            </a:gs>
            <a:gs pos="100000">
              <a:schemeClr val="accent1">
                <a:lumMod val="45000"/>
                <a:lumOff val="55000"/>
              </a:schemeClr>
            </a:gs>
            <a:gs pos="50000">
              <a:srgbClr val="FAA8EE"/>
            </a:gs>
            <a:gs pos="100000">
              <a:schemeClr val="accent1">
                <a:lumMod val="30000"/>
                <a:lumOff val="70000"/>
              </a:schemeClr>
            </a:gs>
          </a:gsLst>
          <a:lin ang="8100000" scaled="1"/>
        </a:gradFill>
        <a:effectLst/>
      </p:bgPr>
    </p:bg>
    <p:spTree>
      <p:nvGrpSpPr>
        <p:cNvPr id="1" name=""/>
        <p:cNvGrpSpPr/>
        <p:nvPr/>
      </p:nvGrpSpPr>
      <p:grpSpPr>
        <a:xfrm>
          <a:off x="0" y="0"/>
          <a:ext cx="0" cy="0"/>
          <a:chOff x="0" y="0"/>
          <a:chExt cx="0" cy="0"/>
        </a:xfrm>
      </p:grpSpPr>
      <p:sp>
        <p:nvSpPr>
          <p:cNvPr id="4" name="Rectangle 3"/>
          <p:cNvSpPr/>
          <p:nvPr/>
        </p:nvSpPr>
        <p:spPr>
          <a:xfrm>
            <a:off x="520306" y="3896184"/>
            <a:ext cx="6893368" cy="1815882"/>
          </a:xfrm>
          <a:prstGeom prst="rect">
            <a:avLst/>
          </a:prstGeom>
        </p:spPr>
        <p:txBody>
          <a:bodyPr wrap="square">
            <a:spAutoFit/>
          </a:bodyPr>
          <a:lstStyle/>
          <a:p>
            <a:pPr algn="just"/>
            <a:r>
              <a:rPr lang="en-US" sz="2800" dirty="0" smtClean="0">
                <a:solidFill>
                  <a:srgbClr val="002060"/>
                </a:solidFill>
              </a:rPr>
              <a:t>A woman is WORTH it ! The only person to call out when you get hurt is “Mummy”. A Woman is Caring, Loving, Gentle, Persevering and a great multi-tasker.</a:t>
            </a:r>
            <a:endParaRPr lang="en-US" sz="2800" dirty="0">
              <a:solidFill>
                <a:srgbClr val="002060"/>
              </a:solidFill>
            </a:endParaRPr>
          </a:p>
        </p:txBody>
      </p:sp>
      <p:sp>
        <p:nvSpPr>
          <p:cNvPr id="5" name="Title 1"/>
          <p:cNvSpPr>
            <a:spLocks noGrp="1"/>
          </p:cNvSpPr>
          <p:nvPr>
            <p:ph type="title"/>
          </p:nvPr>
        </p:nvSpPr>
        <p:spPr>
          <a:xfrm>
            <a:off x="742302" y="339170"/>
            <a:ext cx="10515600" cy="1325563"/>
          </a:xfrm>
        </p:spPr>
        <p:txBody>
          <a:bodyPr>
            <a:normAutofit/>
          </a:bodyPr>
          <a:lstStyle/>
          <a:p>
            <a:pPr algn="ctr"/>
            <a:r>
              <a:rPr lang="en-US" sz="7200" b="1" dirty="0" smtClean="0">
                <a:solidFill>
                  <a:srgbClr val="7030A0"/>
                </a:solidFill>
              </a:rPr>
              <a:t>Julia Barnes</a:t>
            </a:r>
            <a:endParaRPr lang="en-US" sz="7200" b="1" dirty="0">
              <a:solidFill>
                <a:srgbClr val="7030A0"/>
              </a:solidFill>
            </a:endParaRPr>
          </a:p>
        </p:txBody>
      </p:sp>
      <p:sp>
        <p:nvSpPr>
          <p:cNvPr id="6" name="Rectangle 5"/>
          <p:cNvSpPr/>
          <p:nvPr/>
        </p:nvSpPr>
        <p:spPr>
          <a:xfrm>
            <a:off x="887455" y="1824687"/>
            <a:ext cx="6694781" cy="1200329"/>
          </a:xfrm>
          <a:prstGeom prst="rect">
            <a:avLst/>
          </a:prstGeom>
        </p:spPr>
        <p:txBody>
          <a:bodyPr wrap="none">
            <a:spAutoFit/>
          </a:bodyPr>
          <a:lstStyle/>
          <a:p>
            <a:pPr algn="ctr"/>
            <a:r>
              <a:rPr lang="en-US" sz="3600" b="1" i="1" dirty="0" smtClean="0">
                <a:solidFill>
                  <a:srgbClr val="DF13AA"/>
                </a:solidFill>
                <a:latin typeface="Calibri" panose="020F0502020204030204" pitchFamily="34" charset="0"/>
                <a:ea typeface="Calibri" panose="020F0502020204030204" pitchFamily="34" charset="0"/>
                <a:cs typeface="Times New Roman" panose="02020603050405020304" pitchFamily="18" charset="0"/>
              </a:rPr>
              <a:t>What </a:t>
            </a:r>
            <a:r>
              <a:rPr lang="en-US" sz="3600" b="1" i="1" dirty="0">
                <a:solidFill>
                  <a:srgbClr val="DF13AA"/>
                </a:solidFill>
                <a:latin typeface="Calibri" panose="020F0502020204030204" pitchFamily="34" charset="0"/>
                <a:ea typeface="Calibri" panose="020F0502020204030204" pitchFamily="34" charset="0"/>
                <a:cs typeface="Times New Roman" panose="02020603050405020304" pitchFamily="18" charset="0"/>
              </a:rPr>
              <a:t>makes you feel empowered </a:t>
            </a:r>
            <a:endParaRPr lang="en-US" sz="3600" b="1" i="1" dirty="0" smtClean="0">
              <a:solidFill>
                <a:srgbClr val="DF13AA"/>
              </a:solidFill>
              <a:latin typeface="Calibri" panose="020F0502020204030204" pitchFamily="34" charset="0"/>
              <a:ea typeface="Calibri" panose="020F0502020204030204" pitchFamily="34" charset="0"/>
              <a:cs typeface="Times New Roman" panose="02020603050405020304" pitchFamily="18" charset="0"/>
            </a:endParaRPr>
          </a:p>
          <a:p>
            <a:pPr algn="ctr"/>
            <a:r>
              <a:rPr lang="en-US" sz="3600" b="1" i="1" dirty="0" smtClean="0">
                <a:solidFill>
                  <a:srgbClr val="DF13AA"/>
                </a:solidFill>
                <a:latin typeface="Calibri" panose="020F0502020204030204" pitchFamily="34" charset="0"/>
                <a:ea typeface="Calibri" panose="020F0502020204030204" pitchFamily="34" charset="0"/>
                <a:cs typeface="Times New Roman" panose="02020603050405020304" pitchFamily="18" charset="0"/>
              </a:rPr>
              <a:t>to </a:t>
            </a:r>
            <a:r>
              <a:rPr lang="en-US" sz="3600" b="1" i="1" dirty="0">
                <a:solidFill>
                  <a:srgbClr val="DF13AA"/>
                </a:solidFill>
                <a:latin typeface="Calibri" panose="020F0502020204030204" pitchFamily="34" charset="0"/>
                <a:ea typeface="Calibri" panose="020F0502020204030204" pitchFamily="34" charset="0"/>
                <a:cs typeface="Times New Roman" panose="02020603050405020304" pitchFamily="18" charset="0"/>
              </a:rPr>
              <a:t>be a woman??</a:t>
            </a:r>
            <a:endParaRPr lang="en-US" sz="36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3247" y="1374820"/>
            <a:ext cx="3655453" cy="5483180"/>
          </a:xfrm>
          <a:prstGeom prst="rect">
            <a:avLst/>
          </a:prstGeom>
        </p:spPr>
      </p:pic>
    </p:spTree>
    <p:extLst>
      <p:ext uri="{BB962C8B-B14F-4D97-AF65-F5344CB8AC3E}">
        <p14:creationId xmlns:p14="http://schemas.microsoft.com/office/powerpoint/2010/main" val="795605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5062</TotalTime>
  <Words>456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Anjana Sherin Thangadurei</vt:lpstr>
      <vt:lpstr>Preetha Sudhakaran</vt:lpstr>
      <vt:lpstr>Sharanya Suresh</vt:lpstr>
      <vt:lpstr>Satya Vetri</vt:lpstr>
      <vt:lpstr>Rekha Dhinagaran</vt:lpstr>
      <vt:lpstr>Sreenidhi Srinivasan</vt:lpstr>
      <vt:lpstr>Lalitha Arun</vt:lpstr>
      <vt:lpstr>Julia Barnes</vt:lpstr>
    </vt:vector>
  </TitlesOfParts>
  <Company>Xome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 Barnes</dc:creator>
  <cp:lastModifiedBy>Julia Barnes</cp:lastModifiedBy>
  <cp:revision>76</cp:revision>
  <dcterms:created xsi:type="dcterms:W3CDTF">2016-10-03T09:42:42Z</dcterms:created>
  <dcterms:modified xsi:type="dcterms:W3CDTF">2017-03-07T15:44:38Z</dcterms:modified>
</cp:coreProperties>
</file>